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4C986-7E13-4E74-AE77-0D4F1C34C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901187-0CC5-4F9F-B285-F5FADB96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057F49-C467-4EB9-AD61-6E7DFB4D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56D2C9-0FDE-45C2-BEC3-BA7524914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7021DD-BF93-4C8B-9221-78029B1F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7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11252-16F8-4B08-ACF2-328A1E4F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BD6A36-AB28-4E44-A8E4-35F63EF04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895050-55D5-44CC-9317-BF27BC30C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B5F142-4412-429D-A329-C6B0310B2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8B0480-2927-455D-83DD-7938E5D5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53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F6C949-07F6-41AA-A263-DCB440DEC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51C4D5-7473-4609-942F-232AB73F3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4BB71-3E41-47B1-8CB9-26BB342D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E4BDF-3E35-4CF2-A52C-F8791DDC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70625-1987-4879-8FBB-AC913C9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36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A101C-89C4-47A0-9DAF-0776D734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AFFEBA-76EF-4594-BCDC-0343970C5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D809A5-D227-42BA-BF4B-770F3DD2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1E38CC-D452-41A5-9116-6D8D72AC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F89D5B-C9F6-4D03-A3C6-0C705913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3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16805-47D1-4958-88C9-2F65013B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E4798D-468C-4641-9791-C3349D7DA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6CC833-88F4-4EAF-8605-3B9BE839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A09744-727F-4A54-A5B5-12901405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506A61-7C7E-4641-A859-49A39B55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90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97AFB-2B27-4674-87E6-FB64C81B6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093EA-4FD5-4F3A-A814-9CA06F332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04DFD6-4E68-43B0-ACBA-A832573D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87D77D-F601-4DAC-BEA8-A4247F10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4AB2B4-5DE9-418A-8A41-75A11D37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72B304-1C02-4D88-8D22-746A75CD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57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BDE41-8419-4371-A900-9131FD4B7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DB2935-919E-4403-8C5D-4E0507523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8AA297-0E58-4A29-9A20-FC7BFC0ED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D9EBAF-2AC0-43CE-AD52-31F92CDDF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6D6754-1B62-4D10-AA4F-BF3662DFD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C883D7-C6B0-4E9C-9722-54343B839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0DF2DF-9FC5-40AD-9710-EDB20DB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E8A625-168C-4C37-BEB6-1A43986B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925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35EC-B5B6-4A73-9FFE-562C61B8B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3446AF-B4B1-47CF-B28B-2D2C653F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AF2771-B37D-4484-A787-7829EBB13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C56A95-CFCF-4109-A37F-CEEDD026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47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491919-3DD8-4DE5-BEA9-DAAA122B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9A10A03-D1F0-4815-81F7-5D0A434C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03EDF4-31E9-43E3-9442-F8867A9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75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00AA8-FA80-4863-B489-1473FA6D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757BD5-E053-45C3-983D-65E6A59E3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0FCC4-97EF-42B3-9DA0-642CC7C3A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F9C841-C7FD-47C3-BF18-6062DBD41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DE53DC-24A5-4D0D-BA3F-72D5D573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27A420-7557-44DD-8DC6-035709DE2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664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F215C-67A9-4244-BD02-CE6E37F2D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6FDBF-3E79-47F0-B748-6D19B5726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BCD223-AEF5-48A6-8101-1C23D985A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37A6E6-7A52-4D30-8C6A-3CB5588E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D23F2F-AA4A-40BD-A772-A638088D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EC597E-CBE9-4B72-B2EE-50B63A6D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79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1051F-D97D-4128-A007-BDED861E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EE2CD9-9EB7-40B8-9435-B99C81FB8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22A80C-1562-40E9-9251-D267C9019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C3866-08C5-46FF-A628-98FEE739B16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7261C4-8066-4DAC-9EC1-4743469E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1077CF-F9DC-4EA0-8A7B-734C0038C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E22AD-46F8-420A-B923-8B1CB8F68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52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86BB46-F11A-4159-813A-F9CF7D56A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96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8F72D1-9434-401F-9F2B-AFD760A3B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04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E7CDE-BEC4-4B32-A53C-AA39ECFA0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72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2D065A-1C85-451A-9D63-A23A8FF7E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9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74E225-AD53-4A5A-8E9B-042DC816E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40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1FD330-0D04-40EA-8740-3A7C67CCD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20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AAFBAA-4D23-460F-ADAB-74EE89F53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83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2EBD74-6E11-4F71-A745-52736D114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0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C73DA-C677-436E-AB2F-399C8D03C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32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0FB197-ACE1-458C-8F11-74588232F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8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29200-DF0F-4992-B4E4-80618E87A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90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FB62DD-2FCF-4E43-A5B4-AA2A04EE9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83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73B21E-E51F-4BF5-AACA-56491FD48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58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E9283E-E253-41F9-A85F-40349C802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81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9B477-CB70-4A02-8DAB-954E799AF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10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CD6152-6A94-494F-BA60-893994B99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362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Natasha</cp:lastModifiedBy>
  <cp:revision>2</cp:revision>
  <dcterms:created xsi:type="dcterms:W3CDTF">2025-03-17T05:36:16Z</dcterms:created>
  <dcterms:modified xsi:type="dcterms:W3CDTF">2025-03-17T05:51:06Z</dcterms:modified>
</cp:coreProperties>
</file>