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52545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Михаил Зажерей</a:t>
            </a:r>
          </a:p>
          <a:p>
            <a:pPr algn="ctr"/>
            <a:r>
              <a:rPr lang="ru-RU" dirty="0" smtClean="0"/>
              <a:t>ГБОУ «Гимназия </a:t>
            </a:r>
            <a:r>
              <a:rPr lang="ru-RU" dirty="0" err="1" smtClean="0"/>
              <a:t>г.о.Торез</a:t>
            </a:r>
            <a:r>
              <a:rPr lang="ru-RU" dirty="0" smtClean="0"/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Творческое пространство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3149" y="4077072"/>
            <a:ext cx="448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Работа выполнена в программе </a:t>
            </a:r>
            <a:r>
              <a:rPr lang="en-US" dirty="0" smtClean="0"/>
              <a:t>Paint 3D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8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9" y="548680"/>
            <a:ext cx="8362965" cy="46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6788" y="544522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/>
              <a:t>Общий план </a:t>
            </a:r>
          </a:p>
        </p:txBody>
      </p:sp>
    </p:spTree>
    <p:extLst>
      <p:ext uri="{BB962C8B-B14F-4D97-AF65-F5344CB8AC3E}">
        <p14:creationId xmlns:p14="http://schemas.microsoft.com/office/powerpoint/2010/main" val="23569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" y="476672"/>
            <a:ext cx="8358000" cy="473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6788" y="544522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/>
              <a:t>Общий план </a:t>
            </a:r>
          </a:p>
        </p:txBody>
      </p:sp>
    </p:spTree>
    <p:extLst>
      <p:ext uri="{BB962C8B-B14F-4D97-AF65-F5344CB8AC3E}">
        <p14:creationId xmlns:p14="http://schemas.microsoft.com/office/powerpoint/2010/main" val="1849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469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5220" y="5430425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Кадры детального просмотра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7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6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5220" y="5430425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Кадры детального просмотра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6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5220" y="5430425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Кадры детального просмотра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6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Творческое пространство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пространство</dc:title>
  <dc:creator>Михаил Зажерей</dc:creator>
  <cp:lastModifiedBy>Михаил Зажерей</cp:lastModifiedBy>
  <cp:revision>1</cp:revision>
  <dcterms:created xsi:type="dcterms:W3CDTF">2025-02-03T18:57:37Z</dcterms:created>
  <dcterms:modified xsi:type="dcterms:W3CDTF">2025-02-03T19:06:49Z</dcterms:modified>
</cp:coreProperties>
</file>