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77" r:id="rId3"/>
    <p:sldId id="269" r:id="rId4"/>
    <p:sldId id="270" r:id="rId5"/>
    <p:sldId id="279" r:id="rId6"/>
    <p:sldId id="268" r:id="rId7"/>
    <p:sldId id="273" r:id="rId8"/>
    <p:sldId id="281" r:id="rId9"/>
    <p:sldId id="293" r:id="rId10"/>
    <p:sldId id="285" r:id="rId11"/>
    <p:sldId id="267" r:id="rId12"/>
    <p:sldId id="291" r:id="rId13"/>
    <p:sldId id="287" r:id="rId14"/>
    <p:sldId id="28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0544" y="3143248"/>
            <a:ext cx="8062912" cy="3286148"/>
          </a:xfrm>
        </p:spPr>
        <p:txBody>
          <a:bodyPr>
            <a:normAutofit fontScale="40000" lnSpcReduction="20000"/>
          </a:bodyPr>
          <a:lstStyle/>
          <a:p>
            <a:pPr marR="0"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7000" b="1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Тема: «3 </a:t>
            </a:r>
            <a:r>
              <a:rPr lang="en-US" sz="7000" b="1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 </a:t>
            </a:r>
            <a:r>
              <a:rPr lang="ru-RU" sz="7000" b="1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моделирование»</a:t>
            </a:r>
            <a:endParaRPr lang="ru-RU" sz="2000" b="1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Авторы работы: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Arial" pitchFamily="34" charset="0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b="1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3800" b="1" dirty="0" err="1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А</a:t>
            </a:r>
            <a:r>
              <a:rPr lang="ru-RU" sz="3800" b="1" dirty="0" err="1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хтямов</a:t>
            </a:r>
            <a:r>
              <a:rPr lang="ru-RU" sz="3800" b="1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3800" b="1" dirty="0" err="1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Абдуль-Малик</a:t>
            </a:r>
            <a:endParaRPr lang="ru-RU" sz="3800" b="1" dirty="0" smtClean="0">
              <a:ln>
                <a:noFill/>
              </a:ln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b="1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b="1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Ученик 7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класс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МБОУ СОШ № 1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с.Летняя Ставка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Научный руководитель:</a:t>
            </a: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sz="3800" dirty="0" smtClean="0">
              <a:ln>
                <a:noFill/>
              </a:ln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  <a:p>
            <a:pPr marR="0" lvl="0" algn="ctr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3800" dirty="0" err="1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Хаджимухаметова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3800" dirty="0" err="1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Гульнахар</a:t>
            </a:r>
            <a:r>
              <a:rPr lang="ru-RU" sz="3800" dirty="0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ru-RU" sz="3800" dirty="0" err="1" smtClean="0">
                <a:ln>
                  <a:noFill/>
                </a:ln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Хасановна</a:t>
            </a:r>
            <a:endParaRPr lang="ru-RU" sz="3800" dirty="0" smtClean="0">
              <a:ln>
                <a:noFill/>
              </a:ln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  <a:p>
            <a:pPr algn="ctr"/>
            <a:r>
              <a:rPr lang="ru-RU" sz="3800" dirty="0" smtClean="0">
                <a:latin typeface="Arial Black" pitchFamily="34" charset="0"/>
              </a:rPr>
              <a:t/>
            </a:r>
            <a:br>
              <a:rPr lang="ru-RU" sz="3800" dirty="0" smtClean="0">
                <a:latin typeface="Arial Black" pitchFamily="34" charset="0"/>
              </a:rPr>
            </a:br>
            <a:endParaRPr lang="ru-RU" sz="3800" dirty="0">
              <a:latin typeface="Arial Black" pitchFamily="34" charset="0"/>
            </a:endParaRPr>
          </a:p>
        </p:txBody>
      </p:sp>
      <p:pic>
        <p:nvPicPr>
          <p:cNvPr id="136194" name="Picture 2" descr="http://xn----7sbabc6bocdgrq3af2i0e.xn--90ahviid.xn--p1ai/wp-content/uploads/2022/08/tochka-rost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Малик возле принтера</a:t>
            </a:r>
            <a:endParaRPr lang="ru-RU" dirty="0"/>
          </a:p>
        </p:txBody>
      </p:sp>
      <p:pic>
        <p:nvPicPr>
          <p:cNvPr id="2050" name="Picture 2" descr="C:\Users\User3\Desktop\малик возле пр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286808" cy="6500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00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57166"/>
            <a:ext cx="45640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357562"/>
            <a:ext cx="4142834" cy="325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User3\Desktop\ел иг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286124"/>
            <a:ext cx="4000528" cy="34067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Фото  родными</a:t>
            </a:r>
            <a:endParaRPr lang="ru-RU" dirty="0"/>
          </a:p>
        </p:txBody>
      </p:sp>
      <p:pic>
        <p:nvPicPr>
          <p:cNvPr id="7171" name="Picture 3" descr="C:\Users\User3\Desktop\муж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571900" cy="3429024"/>
          </a:xfrm>
          <a:prstGeom prst="rect">
            <a:avLst/>
          </a:prstGeom>
          <a:noFill/>
        </p:spPr>
      </p:pic>
      <p:pic>
        <p:nvPicPr>
          <p:cNvPr id="7172" name="Picture 4" descr="C:\Users\User3\Desktop\м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928934"/>
            <a:ext cx="3143272" cy="37319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6861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428992" cy="340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3\Desktop\маст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3898751" cy="3688155"/>
          </a:xfrm>
          <a:prstGeom prst="rect">
            <a:avLst/>
          </a:prstGeom>
          <a:noFill/>
        </p:spPr>
      </p:pic>
      <p:pic>
        <p:nvPicPr>
          <p:cNvPr id="4101" name="Picture 5" descr="C:\Users\User3\Desktop\мас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34170"/>
            <a:ext cx="3929090" cy="3223830"/>
          </a:xfrm>
          <a:prstGeom prst="rect">
            <a:avLst/>
          </a:prstGeom>
          <a:noFill/>
        </p:spPr>
      </p:pic>
      <p:pic>
        <p:nvPicPr>
          <p:cNvPr id="4102" name="Picture 6" descr="C:\Users\User3\Desktop\мас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675263"/>
            <a:ext cx="3500462" cy="3182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137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директор</a:t>
            </a:r>
            <a:endParaRPr lang="ru-RU" dirty="0"/>
          </a:p>
        </p:txBody>
      </p:sp>
      <p:pic>
        <p:nvPicPr>
          <p:cNvPr id="5122" name="Picture 2" descr="C:\Users\User3\Desktop\дир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42918"/>
            <a:ext cx="4000528" cy="5214974"/>
          </a:xfrm>
          <a:prstGeom prst="rect">
            <a:avLst/>
          </a:prstGeom>
          <a:noFill/>
        </p:spPr>
      </p:pic>
      <p:pic>
        <p:nvPicPr>
          <p:cNvPr id="5123" name="Picture 3" descr="C:\Users\User3\Desktop\дир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357718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2275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24"/>
            <a:ext cx="88569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529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646142" y="25360466"/>
            <a:ext cx="15544800" cy="2072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44890" y="10215610"/>
            <a:ext cx="15544800" cy="1221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User3\Desktop\малика рис\20221228_1207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42908" y="428604"/>
            <a:ext cx="4143404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000240"/>
            <a:ext cx="4357718" cy="463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29058" y="3357562"/>
            <a:ext cx="4757742" cy="309724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469" y="4572008"/>
            <a:ext cx="318296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42852"/>
            <a:ext cx="3182961" cy="171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Нов год</a:t>
            </a:r>
            <a:endParaRPr lang="ru-RU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0"/>
            <a:ext cx="4357148" cy="325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429000"/>
            <a:ext cx="4287420" cy="32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User3\Desktop\ел иг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85794"/>
            <a:ext cx="4108745" cy="4070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ahnschrift SemiBold Condensed" panose="020B0502040204020203" pitchFamily="34" charset="0"/>
              </a:rPr>
              <a:t>Этапы создания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Создать модель на платформе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</a:rPr>
              <a:t>TinkerCAD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Обработать созданную модель в программе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1">
                    <a:lumMod val="95000"/>
                  </a:schemeClr>
                </a:solidFill>
              </a:rPr>
              <a:t>FlashPrint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32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Загрузить и поставить на печать в 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3D</a:t>
            </a:r>
            <a:r>
              <a:rPr lang="ru-RU" sz="3200" dirty="0" smtClean="0">
                <a:solidFill>
                  <a:schemeClr val="tx1">
                    <a:lumMod val="95000"/>
                  </a:schemeClr>
                </a:solidFill>
              </a:rPr>
              <a:t> принтер</a:t>
            </a:r>
            <a:endParaRPr lang="ru-RU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2476518" cy="1393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59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56984" cy="633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70" b="5018"/>
          <a:stretch>
            <a:fillRect/>
          </a:stretch>
        </p:blipFill>
        <p:spPr bwMode="auto">
          <a:xfrm>
            <a:off x="0" y="0"/>
            <a:ext cx="8858280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43408"/>
            <a:ext cx="9157681" cy="682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81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3\Desktop\шар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286808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898</TotalTime>
  <Words>65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Яркая</vt:lpstr>
      <vt:lpstr>Слайд 1</vt:lpstr>
      <vt:lpstr>Слайд 2</vt:lpstr>
      <vt:lpstr>Слайд 3</vt:lpstr>
      <vt:lpstr>Нов год</vt:lpstr>
      <vt:lpstr>Этапы создания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User3</dc:creator>
  <cp:lastModifiedBy>User3</cp:lastModifiedBy>
  <cp:revision>85</cp:revision>
  <dcterms:created xsi:type="dcterms:W3CDTF">2023-03-20T06:45:39Z</dcterms:created>
  <dcterms:modified xsi:type="dcterms:W3CDTF">2025-01-16T08:16:17Z</dcterms:modified>
</cp:coreProperties>
</file>