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61" autoAdjust="0"/>
    <p:restoredTop sz="94660"/>
  </p:normalViewPr>
  <p:slideViewPr>
    <p:cSldViewPr>
      <p:cViewPr varScale="1">
        <p:scale>
          <a:sx n="108" d="100"/>
          <a:sy n="10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1EC5-E18A-47F2-B5EF-E0C91701AB11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C64D-3E72-4C47-BD69-AB821CA7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.culture.ru/ru/subject/9-19-stela-s-lichinoy-drevnego-bozhestv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culture.ru/ru/exhibition/drevnee-iskusstvo-hakasi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министерство  образования  российской  федерации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МБОУ СОШ №25 ГОРОДА АБАКАНА  РЕСПУБЛИКИ ХАКАСИЯ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flipV="1">
            <a:off x="500034" y="1357297"/>
            <a:ext cx="7986714" cy="214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0716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ПРЕЗЕНТАЦИЯ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«ИСКУССТВО ХАКАСИИ»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4572008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Еремчук</a:t>
            </a:r>
            <a:r>
              <a:rPr lang="ru-RU" sz="2400" dirty="0" smtClean="0"/>
              <a:t> </a:t>
            </a:r>
            <a:r>
              <a:rPr lang="ru-RU" sz="2400" dirty="0" smtClean="0"/>
              <a:t>Т.С.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5715016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АБАКАН </a:t>
            </a: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60118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ХЫС-КЁЗЕ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/>
              <a:t> Стела «</a:t>
            </a:r>
            <a:r>
              <a:rPr lang="ru-RU" sz="2000" dirty="0" err="1"/>
              <a:t>Хыс-кёзе</a:t>
            </a:r>
            <a:r>
              <a:rPr lang="ru-RU" sz="2000" dirty="0"/>
              <a:t>» принадлежит к </a:t>
            </a:r>
            <a:r>
              <a:rPr lang="ru-RU" sz="2000" dirty="0" err="1"/>
              <a:t>окуневской</a:t>
            </a:r>
            <a:r>
              <a:rPr lang="ru-RU" sz="2000" dirty="0"/>
              <a:t> археологической культуре конца III — начала II тысячелетия до нашей эры.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/>
              <a:t> «</a:t>
            </a:r>
            <a:r>
              <a:rPr lang="ru-RU" sz="2000" dirty="0" err="1"/>
              <a:t>Хыс-кёзе</a:t>
            </a:r>
            <a:r>
              <a:rPr lang="ru-RU" sz="2000" dirty="0"/>
              <a:t>» в переводе с хакасского означает «каменная девушка» или «девушка-менгир». Менгир — грубо обработанная и установленная человеком каменная глыба, высота которой превышает ширину.</a:t>
            </a:r>
            <a:br>
              <a:rPr lang="ru-RU" sz="2000" dirty="0"/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Screenshot 2022-05-18 at 13-37-55 Изваяние «Хыс-кёзе». Подробное описание экспоната аудиогид интересные факты. Официальный сайт Artefac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3570" y="714356"/>
            <a:ext cx="3286148" cy="592935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44051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Богатства Хакасской Земли покоятся не только в музеях, но так же их можно встретить на лоне природы…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СКОРЕЕ В ПУТЬ!!!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629763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Большой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Салбыкский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курган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/>
              <a:t>Местность</a:t>
            </a:r>
            <a:r>
              <a:rPr lang="ru-RU" sz="2400" dirty="0"/>
              <a:t>, где расположен </a:t>
            </a:r>
            <a:r>
              <a:rPr lang="ru-RU" sz="2400" dirty="0" err="1"/>
              <a:t>Салбыкский</a:t>
            </a:r>
            <a:r>
              <a:rPr lang="ru-RU" sz="2400" dirty="0"/>
              <a:t> курган, археологи называют Долиной царей.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Курган представляет собой каменный квадрат (площадью 70*70 м) из огромных плит девонского песчаника (весом 50-70 тонн), привезенных за сотню километров с берегов Енисея. Издали выглядит как настоящий каменный лес. Считается, что это был и древний храм, и астрономическая обсерватория (показаны пути движения Солнца и Луны)</a:t>
            </a:r>
          </a:p>
        </p:txBody>
      </p:sp>
      <p:pic>
        <p:nvPicPr>
          <p:cNvPr id="4" name="Содержимое 3" descr="салбыуски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2132" y="1720056"/>
            <a:ext cx="3286148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60833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Горная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гряда «Сундуки» </a:t>
            </a:r>
            <a:r>
              <a:rPr lang="ru-RU" sz="3200" dirty="0"/>
              <a:t>— одно из самых загадочных мест </a:t>
            </a:r>
            <a:r>
              <a:rPr lang="ru-RU" sz="3200" dirty="0" smtClean="0"/>
              <a:t>Хакасии.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2700" dirty="0"/>
              <a:t>Массив из пяти отдельно стоящих гор-останцев, высотой до 200 м, сочетающих могильники, наскальные рисунки и специальные сооружения, которые все вместе, по мнению некоторых археологов, использовались древними людьми для наблюдения за звездами, солнцем и </a:t>
            </a:r>
            <a:r>
              <a:rPr lang="ru-RU" sz="3200" dirty="0"/>
              <a:t>луной.</a:t>
            </a:r>
          </a:p>
        </p:txBody>
      </p:sp>
      <p:pic>
        <p:nvPicPr>
          <p:cNvPr id="4" name="Содержимое 3" descr="DSCF29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14290"/>
            <a:ext cx="3786214" cy="6215106"/>
          </a:xfrm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Мы с вами увидели лишь мизерную часть тех красот и богатств, которые хранит моя Земля, моя Хакасия!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4000" b="1" dirty="0" smtClean="0"/>
              <a:t>Навстречу </a:t>
            </a:r>
            <a:r>
              <a:rPr lang="ru-RU" sz="4000" b="1" dirty="0"/>
              <a:t>солнцу, </a:t>
            </a: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ветер </a:t>
            </a:r>
            <a:r>
              <a:rPr lang="ru-RU" sz="4000" b="1" dirty="0"/>
              <a:t>обгоняя,</a:t>
            </a:r>
            <a:br>
              <a:rPr lang="ru-RU" sz="4000" b="1" dirty="0"/>
            </a:br>
            <a:r>
              <a:rPr lang="ru-RU" sz="4000" b="1" dirty="0"/>
              <a:t>Хакасия, к свершениям лети.</a:t>
            </a:r>
            <a:br>
              <a:rPr lang="ru-RU" sz="4000" b="1" dirty="0"/>
            </a:br>
            <a:r>
              <a:rPr lang="ru-RU" sz="4000" b="1" dirty="0"/>
              <a:t>Ты процветай, Хакасия, родная</a:t>
            </a:r>
            <a:br>
              <a:rPr lang="ru-RU" sz="4000" b="1" dirty="0"/>
            </a:br>
            <a:r>
              <a:rPr lang="ru-RU" sz="4000" b="1" dirty="0"/>
              <a:t>В лучах надежды, веры и любви!</a:t>
            </a:r>
          </a:p>
          <a:p>
            <a:pPr>
              <a:buNone/>
            </a:pPr>
            <a:endParaRPr lang="ru-RU" i="1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i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i="1" dirty="0" smtClean="0">
                <a:latin typeface="Comic Sans MS" pitchFamily="66" charset="0"/>
              </a:rPr>
              <a:t>СПАСИБО ЗА ВНИМАНИЕ</a:t>
            </a:r>
            <a:endParaRPr lang="ru-RU" i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источников использованных в презентации: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hlinkClick r:id="rId3"/>
              </a:rPr>
              <a:t>https://ar.culture.ru/ru/subject/9-19-stela-s-lichinoy-drevnego-bozhestva</a:t>
            </a:r>
            <a:endParaRPr lang="ru-RU" dirty="0"/>
          </a:p>
          <a:p>
            <a:r>
              <a:rPr lang="ru-RU" u="sng" dirty="0">
                <a:hlinkClick r:id="rId4"/>
              </a:rPr>
              <a:t>https://ar.culture.ru/ru/exhibition/drevnee-iskusstvo-hakasii</a:t>
            </a:r>
            <a:endParaRPr lang="ru-RU" dirty="0"/>
          </a:p>
          <a:p>
            <a:r>
              <a:rPr lang="ru-RU" dirty="0"/>
              <a:t>https://www.culture.ru/events/1585679/drevnee-iskusstvo-khakasii</a:t>
            </a:r>
          </a:p>
          <a:p>
            <a:r>
              <a:rPr lang="en-US" dirty="0" smtClean="0"/>
              <a:t>https://www.google.com/search?</a:t>
            </a:r>
            <a:r>
              <a:rPr lang="ru-RU" dirty="0" smtClean="0"/>
              <a:t>ХАКАСИЯ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4614866" cy="65722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b="1" i="1" dirty="0" smtClean="0">
              <a:ea typeface="DFKai-SB" pitchFamily="65" charset="-120"/>
            </a:endParaRPr>
          </a:p>
          <a:p>
            <a:pPr algn="ctr">
              <a:buNone/>
            </a:pPr>
            <a:r>
              <a:rPr lang="ru-RU" b="1" i="1" dirty="0" smtClean="0">
                <a:ea typeface="DFKai-SB" pitchFamily="65" charset="-120"/>
              </a:rPr>
              <a:t>Хакасия </a:t>
            </a:r>
            <a:r>
              <a:rPr lang="ru-RU" b="1" i="1" dirty="0">
                <a:ea typeface="DFKai-SB" pitchFamily="65" charset="-120"/>
              </a:rPr>
              <a:t>ты прекрасна!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Твои степи, горы, курганы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Наполняют счастьем и радостью сердце!!!!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В степи ходит чабан,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Где-то заиграл </a:t>
            </a:r>
            <a:r>
              <a:rPr lang="ru-RU" b="1" i="1" dirty="0" err="1">
                <a:ea typeface="DFKai-SB" pitchFamily="65" charset="-120"/>
              </a:rPr>
              <a:t>чатхан</a:t>
            </a:r>
            <a:r>
              <a:rPr lang="ru-RU" b="1" i="1" dirty="0">
                <a:ea typeface="DFKai-SB" pitchFamily="65" charset="-120"/>
              </a:rPr>
              <a:t>.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Наполняется бокал айраном…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Здесь живёт прекрасный род-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Хакасы.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Небо </a:t>
            </a:r>
            <a:r>
              <a:rPr lang="ru-RU" b="1" i="1" dirty="0" err="1">
                <a:ea typeface="DFKai-SB" pitchFamily="65" charset="-120"/>
              </a:rPr>
              <a:t>голубое</a:t>
            </a:r>
            <a:r>
              <a:rPr lang="ru-RU" b="1" i="1" dirty="0">
                <a:ea typeface="DFKai-SB" pitchFamily="65" charset="-120"/>
              </a:rPr>
              <a:t> так чисто,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В воде блестит солнце.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Там за горой стоят юрты,</a:t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Хозяйки варят хан и делают  </a:t>
            </a:r>
            <a:r>
              <a:rPr lang="ru-RU" b="1" i="1" dirty="0" err="1">
                <a:ea typeface="DFKai-SB" pitchFamily="65" charset="-120"/>
              </a:rPr>
              <a:t>талган</a:t>
            </a:r>
            <a:r>
              <a:rPr lang="ru-RU" b="1" i="1" dirty="0">
                <a:ea typeface="DFKai-SB" pitchFamily="65" charset="-120"/>
              </a:rPr>
              <a:t/>
            </a:r>
            <a:br>
              <a:rPr lang="ru-RU" b="1" i="1" dirty="0">
                <a:ea typeface="DFKai-SB" pitchFamily="65" charset="-120"/>
              </a:rPr>
            </a:br>
            <a:r>
              <a:rPr lang="ru-RU" b="1" i="1" dirty="0">
                <a:ea typeface="DFKai-SB" pitchFamily="65" charset="-120"/>
              </a:rPr>
              <a:t>Человек тут обретает покой, мир и счастье …...</a:t>
            </a:r>
            <a:br>
              <a:rPr lang="ru-RU" b="1" i="1" dirty="0">
                <a:ea typeface="DFKai-SB" pitchFamily="65" charset="-120"/>
              </a:rPr>
            </a:br>
            <a:endParaRPr lang="ru-RU" b="1" i="1" dirty="0" smtClean="0">
              <a:ea typeface="DFKai-SB" pitchFamily="65" charset="-120"/>
            </a:endParaRPr>
          </a:p>
          <a:p>
            <a:pPr algn="ctr">
              <a:buNone/>
            </a:pPr>
            <a:endParaRPr lang="ru-RU" b="1" i="1" dirty="0" smtClean="0">
              <a:ea typeface="DFKai-SB" pitchFamily="65" charset="-12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a typeface="DFKai-SB" pitchFamily="65" charset="-120"/>
              </a:rPr>
              <a:t>Я </a:t>
            </a:r>
            <a:r>
              <a:rPr lang="ru-RU" b="1" i="1" dirty="0">
                <a:solidFill>
                  <a:srgbClr val="FFFF00"/>
                </a:solidFill>
                <a:ea typeface="DFKai-SB" pitchFamily="65" charset="-120"/>
              </a:rPr>
              <a:t>рад, что родился на этой обетованной ЗЕМЛЕ, В ХАКАСИИ!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686436" cy="2286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Хакасия! Рожденная ветрами</a:t>
            </a:r>
            <a:br>
              <a:rPr lang="ru-RU" b="1" dirty="0" smtClean="0"/>
            </a:br>
            <a:r>
              <a:rPr lang="ru-RU" b="1" dirty="0" smtClean="0"/>
              <a:t>В неповторимой красоте степей!</a:t>
            </a:r>
            <a:br>
              <a:rPr lang="ru-RU" b="1" dirty="0" smtClean="0"/>
            </a:br>
            <a:r>
              <a:rPr lang="ru-RU" b="1" dirty="0" smtClean="0"/>
              <a:t>Ты сохранила скалы с письменами,</a:t>
            </a:r>
            <a:br>
              <a:rPr lang="ru-RU" b="1" dirty="0" smtClean="0"/>
            </a:br>
            <a:r>
              <a:rPr lang="ru-RU" b="1" dirty="0" smtClean="0"/>
              <a:t>Как летопись истории своей…..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/>
              <a:t>Хакасская земля богата образцами древнего искусства.</a:t>
            </a:r>
            <a:br>
              <a:rPr lang="ru-RU" sz="2400" i="1" dirty="0" smtClean="0"/>
            </a:br>
            <a:r>
              <a:rPr lang="ru-RU" sz="2400" i="1" dirty="0" smtClean="0"/>
              <a:t>Мои земляки археологи и археологи других городов и даже стран бережно отыскивают эти богатства и сберегают в нашем уникальном  ХАКАССКОМ НАЦИОНАЛЬНОМ музее. 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/>
              <a:t>В</a:t>
            </a:r>
            <a:r>
              <a:rPr lang="ru-RU" b="1" dirty="0"/>
              <a:t> Хакасском национальном краеведческом музее хранится одна из самых крупных коллекций древнего изобразительного искусства.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   Это </a:t>
            </a:r>
            <a:r>
              <a:rPr lang="ru-RU" b="1" dirty="0"/>
              <a:t>больше 150 редких каменных </a:t>
            </a:r>
            <a:r>
              <a:rPr lang="ru-RU" b="1" dirty="0" smtClean="0"/>
              <a:t>                изваяний </a:t>
            </a:r>
            <a:r>
              <a:rPr lang="ru-RU" b="1" dirty="0"/>
              <a:t>и плит.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>
              <a:buNone/>
            </a:pPr>
            <a:r>
              <a:rPr lang="ru-RU" i="1" dirty="0"/>
              <a:t> </a:t>
            </a:r>
            <a:r>
              <a:rPr lang="ru-RU" i="1" dirty="0" smtClean="0"/>
              <a:t>   </a:t>
            </a:r>
            <a:r>
              <a:rPr lang="ru-RU" b="1" i="1" dirty="0" smtClean="0"/>
              <a:t>ПРИГЛАШАЮ ВАС НА МАЛЕНЬКУЮ ЭКСКУРСИЮ В НАШ ЧУДО-МУЗЕЙ</a:t>
            </a:r>
            <a:r>
              <a:rPr lang="ru-RU" i="1" dirty="0" smtClean="0"/>
              <a:t>……</a:t>
            </a:r>
            <a:endParaRPr lang="ru-RU" i="1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В путь ...</a:t>
            </a:r>
            <a:endParaRPr lang="ru-RU" b="1" i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Содержимое 3" descr="capt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428737"/>
            <a:ext cx="7643866" cy="485778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56546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Эта </a:t>
            </a:r>
            <a:r>
              <a:rPr lang="ru-RU" sz="2000" dirty="0"/>
              <a:t>стела была найдена в одном из могильников </a:t>
            </a:r>
            <a:r>
              <a:rPr lang="ru-RU" sz="2000" dirty="0" err="1"/>
              <a:t>окуневской</a:t>
            </a:r>
            <a:r>
              <a:rPr lang="ru-RU" sz="2000" dirty="0"/>
              <a:t> эпохи бронзового века. 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Плита </a:t>
            </a:r>
            <a:r>
              <a:rPr lang="ru-RU" sz="2000" dirty="0"/>
              <a:t>была использована как стенка для каменного ящика погребения.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Личину </a:t>
            </a:r>
            <a:r>
              <a:rPr lang="ru-RU" sz="2000" dirty="0"/>
              <a:t>древний мастер выполнил в технике точечной выбивки: создал углубления по контуру острым инструментом, а затем прошлифовал их.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В центральной части плиты можно увидеть так называемую фантастическую личину, она изображает древнее божество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В ее облике черты человеческого лица сочетаются с чертами животных. Присутствуют и фантастические элементы: например, сверху над личиной прорисованы пять отростков.</a:t>
            </a:r>
          </a:p>
        </p:txBody>
      </p:sp>
      <p:pic>
        <p:nvPicPr>
          <p:cNvPr id="4" name="Содержимое 3" descr="Screenshot 2022-05-17 at 14-38-55 Плита из красного песчаника. Подробное описание экспоната аудиогид интересные факты. Официальный сайт Artefac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3504" y="285728"/>
            <a:ext cx="3857652" cy="58579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629763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каменное изваяние с фантастической </a:t>
            </a:r>
            <a:r>
              <a:rPr lang="ru-RU" sz="2000" dirty="0" smtClean="0">
                <a:solidFill>
                  <a:srgbClr val="0070C0"/>
                </a:solidFill>
              </a:rPr>
              <a:t>личиной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/>
              <a:t> Его датируют концом III — началом II тысячелетия до нашей эры и относят к </a:t>
            </a:r>
            <a:r>
              <a:rPr lang="ru-RU" sz="2000" dirty="0" err="1"/>
              <a:t>окуневской</a:t>
            </a:r>
            <a:r>
              <a:rPr lang="ru-RU" sz="2000" dirty="0"/>
              <a:t> археологической культуре.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Изваяние представляет собой прямоугольный гранитный массив серого цвета. Высота закругленной стелы составляет 3,5 метра. Верхний фрагмент памятника был утрачен еще в древности. 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Рисунок выполнен в точечной технике с последующей </a:t>
            </a:r>
            <a:r>
              <a:rPr lang="ru-RU" sz="2000" dirty="0" err="1"/>
              <a:t>прошлифовкой</a:t>
            </a:r>
            <a:r>
              <a:rPr lang="ru-RU" sz="2000" dirty="0"/>
              <a:t> линий изображения. </a:t>
            </a:r>
            <a:endParaRPr lang="ru-RU" sz="2000" strike="sngStrike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Screenshot 2022-05-18 at 13-33-50 Каменное изваяние с фантастической личиной. Подробное описание экспоната аудиогид ин[...]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9322" y="500042"/>
            <a:ext cx="3071834" cy="57150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6369072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0070C0"/>
                </a:solidFill>
              </a:rPr>
              <a:t>Стелла</a:t>
            </a:r>
            <a:r>
              <a:rPr lang="ru-RU" sz="2800" dirty="0" smtClean="0">
                <a:solidFill>
                  <a:srgbClr val="0070C0"/>
                </a:solidFill>
              </a:rPr>
              <a:t> с личиной древнего божества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/>
              <a:t>Данная </a:t>
            </a:r>
            <a:r>
              <a:rPr lang="ru-RU" sz="2800" dirty="0" err="1"/>
              <a:t>стелла</a:t>
            </a:r>
            <a:r>
              <a:rPr lang="ru-RU" sz="2800" dirty="0"/>
              <a:t> относится к концу III — началу II тысячелетия до нашей эры.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Это </a:t>
            </a:r>
            <a:r>
              <a:rPr lang="ru-RU" sz="2800" b="1" dirty="0"/>
              <a:t>памятник </a:t>
            </a:r>
            <a:r>
              <a:rPr lang="ru-RU" sz="2800" b="1" dirty="0" err="1"/>
              <a:t>окуневской</a:t>
            </a:r>
            <a:r>
              <a:rPr lang="ru-RU" sz="2800" b="1" dirty="0"/>
              <a:t> археологической </a:t>
            </a:r>
            <a:r>
              <a:rPr lang="ru-RU" sz="2800" b="1" dirty="0" smtClean="0"/>
              <a:t>культуры</a:t>
            </a:r>
            <a:br>
              <a:rPr lang="ru-RU" sz="2800" b="1" dirty="0" smtClean="0"/>
            </a:b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Изваяние </a:t>
            </a:r>
            <a:r>
              <a:rPr lang="ru-RU" sz="2400" dirty="0"/>
              <a:t>выполнено из массивного блока красного песчаника.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</a:t>
            </a:r>
            <a:r>
              <a:rPr lang="ru-RU" sz="2400" dirty="0"/>
              <a:t> стеле сохранилась личина — изображение древнего божества. Оно высечено на фронтальной плоскости памятника так, что грань блока делит его на две части. </a:t>
            </a:r>
            <a:br>
              <a:rPr lang="ru-RU" sz="2400" dirty="0"/>
            </a:br>
            <a:endParaRPr lang="ru-RU" sz="2800" dirty="0"/>
          </a:p>
        </p:txBody>
      </p:sp>
      <p:pic>
        <p:nvPicPr>
          <p:cNvPr id="4" name="Содержимое 3" descr="Screenshot 2022-05-18 at 13-46-53 Стела с личиной древнего божества. Подробное описание экспоната аудиогид интересные факты. Официальный сайт Artefac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6446" y="642918"/>
            <a:ext cx="3143272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636907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Каменное изваяние, украшенное изображениями в технике точечной выбивки, было угловым камнем ограды </a:t>
            </a:r>
            <a:r>
              <a:rPr lang="ru-RU" sz="2000" dirty="0" err="1">
                <a:solidFill>
                  <a:srgbClr val="0070C0"/>
                </a:solidFill>
              </a:rPr>
              <a:t>тагарского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кургана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/>
              <a:t> Представленное изваяние является одним из самых композиционно сложных древних монументов, известных науке. По центру расположена антропоморфная личина с рогами и ушами животных, которая разделена горизонтальными полосами на три части. Она символизирует собой древние представления хакасов о трехчастном строении мира. Такое мировоззрение было характерно для ранних религиозных верований.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Screenshot 2022-05-18 at 13-41-22 Ширинское каменное изваяние. Подробное описание экспоната аудиогид интересные факты. Официальный сайт Artefac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6446" y="357166"/>
            <a:ext cx="3214710" cy="60007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136</TotalTime>
  <Words>113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министерство  образования  российской  федерации МБОУ СОШ №25 ГОРОДА АБАКАНА  РЕСПУБЛИКИ ХАКАСИЯ</vt:lpstr>
      <vt:lpstr>Слайд 2</vt:lpstr>
      <vt:lpstr>      </vt:lpstr>
      <vt:lpstr>Хакасская земля богата образцами древнего искусства. Мои земляки археологи и археологи других городов и даже стран бережно отыскивают эти богатства и сберегают в нашем уникальном  ХАКАССКОМ НАЦИОНАЛЬНОМ музее. </vt:lpstr>
      <vt:lpstr>В путь ...</vt:lpstr>
      <vt:lpstr> Эта стела была найдена в одном из могильников окуневской эпохи бронзового века.   Плита была использована как стенка для каменного ящика погребения.   Личину древний мастер выполнил в технике точечной выбивки: создал углубления по контуру острым инструментом, а затем прошлифовал их.    В центральной части плиты можно увидеть так называемую фантастическую личину, она изображает древнее божество.  В ее облике черты человеческого лица сочетаются с чертами животных. Присутствуют и фантастические элементы: например, сверху над личиной прорисованы пять отростков.</vt:lpstr>
      <vt:lpstr>каменное изваяние с фантастической личиной  Его датируют концом III — началом II тысячелетия до нашей эры и относят к окуневской археологической культуре.   Изваяние представляет собой прямоугольный гранитный массив серого цвета. Высота закругленной стелы составляет 3,5 метра. Верхний фрагмент памятника был утрачен еще в древности.    Рисунок выполнен в точечной технике с последующей прошлифовкой линий изображения. </vt:lpstr>
      <vt:lpstr>Стелла с личиной древнего божества Данная стелла относится к концу III — началу II тысячелетия до нашей эры.   Это памятник окуневской археологической культуры   Изваяние выполнено из массивного блока красного песчаника.  На стеле сохранилась личина — изображение древнего божества. Оно высечено на фронтальной плоскости памятника так, что грань блока делит его на две части.  </vt:lpstr>
      <vt:lpstr>Каменное изваяние, украшенное изображениями в технике точечной выбивки, было угловым камнем ограды тагарского кургана  Представленное изваяние является одним из самых композиционно сложных древних монументов, известных науке. По центру расположена антропоморфная личина с рогами и ушами животных, которая разделена горизонтальными полосами на три части. Она символизирует собой древние представления хакасов о трехчастном строении мира. Такое мировоззрение было характерно для ранних религиозных верований. </vt:lpstr>
      <vt:lpstr>ХЫС-КЁЗЕ   Стела «Хыс-кёзе» принадлежит к окуневской археологической культуре конца III — начала II тысячелетия до нашей эры.    «Хыс-кёзе» в переводе с хакасского означает «каменная девушка» или «девушка-менгир». Менгир — грубо обработанная и установленная человеком каменная глыба, высота которой превышает ширину. </vt:lpstr>
      <vt:lpstr>Богатства Хакасской Земли покоятся не только в музеях, но так же их можно встретить на лоне природы…  СКОРЕЕ В ПУТЬ!!! </vt:lpstr>
      <vt:lpstr>Большой Салбыкский курган  Местность, где расположен Салбыкский курган, археологи называют Долиной царей.   Курган представляет собой каменный квадрат (площадью 70*70 м) из огромных плит девонского песчаника (весом 50-70 тонн), привезенных за сотню километров с берегов Енисея. Издали выглядит как настоящий каменный лес. Считается, что это был и древний храм, и астрономическая обсерватория (показаны пути движения Солнца и Луны)</vt:lpstr>
      <vt:lpstr>Горная гряда «Сундуки» — одно из самых загадочных мест Хакасии.  Массив из пяти отдельно стоящих гор-останцев, высотой до 200 м, сочетающих могильники, наскальные рисунки и специальные сооружения, которые все вместе, по мнению некоторых археологов, использовались древними людьми для наблюдения за звездами, солнцем и луной.</vt:lpstr>
      <vt:lpstr>    Мы с вами увидели лишь мизерную часть тех красот и богатств, которые хранит моя Земля, моя Хакасия!  </vt:lpstr>
      <vt:lpstr>Список источников использованных в презентации: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 образования  российской  федерации МБОУ СОШ №25 ГОРОДА АБАКАНА  РЕСПУБЛИКИ ХАКАСИЯ</dc:title>
  <dc:creator>iru</dc:creator>
  <cp:lastModifiedBy>arhiv</cp:lastModifiedBy>
  <cp:revision>15</cp:revision>
  <dcterms:created xsi:type="dcterms:W3CDTF">2022-05-18T07:28:36Z</dcterms:created>
  <dcterms:modified xsi:type="dcterms:W3CDTF">2025-04-15T05:15:37Z</dcterms:modified>
</cp:coreProperties>
</file>