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51763-4F07-0B73-FE3F-673EB7BE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243" y="2009255"/>
            <a:ext cx="9100059" cy="423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>
                <a:solidFill>
                  <a:schemeClr val="accent5"/>
                </a:solidFill>
              </a:rPr>
              <a:t>Математические игрушки своими руками </a:t>
            </a:r>
          </a:p>
          <a:p>
            <a:pPr marL="0" indent="0" algn="ctr">
              <a:buNone/>
            </a:pPr>
            <a:r>
              <a:rPr lang="ru-RU" sz="2300" dirty="0">
                <a:solidFill>
                  <a:schemeClr val="accent5"/>
                </a:solidFill>
              </a:rPr>
              <a:t>для детей 2-3 лет</a:t>
            </a:r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                                    </a:t>
            </a:r>
          </a:p>
          <a:p>
            <a:pPr marL="0" indent="0" algn="r">
              <a:buNone/>
            </a:pPr>
            <a:r>
              <a:rPr lang="ru-RU" sz="2000" dirty="0"/>
              <a:t> Воспитатель: </a:t>
            </a:r>
            <a:r>
              <a:rPr lang="ru-RU" sz="2000" dirty="0" err="1"/>
              <a:t>Копырина</a:t>
            </a:r>
            <a:r>
              <a:rPr lang="ru-RU" sz="2000" dirty="0"/>
              <a:t> Майя Даниловна</a:t>
            </a:r>
          </a:p>
          <a:p>
            <a:pPr marL="0" indent="0" algn="r">
              <a:buNone/>
            </a:pPr>
            <a:r>
              <a:rPr lang="ru-RU" sz="2000" dirty="0"/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88685-8D3A-0C68-3342-7CC58D01F92E}"/>
              </a:ext>
            </a:extLst>
          </p:cNvPr>
          <p:cNvSpPr txBox="1"/>
          <p:nvPr/>
        </p:nvSpPr>
        <p:spPr>
          <a:xfrm>
            <a:off x="212982" y="-173933"/>
            <a:ext cx="11536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8F7B7-4C7C-6007-3C69-323B5FFE7936}"/>
              </a:ext>
            </a:extLst>
          </p:cNvPr>
          <p:cNvSpPr txBox="1"/>
          <p:nvPr/>
        </p:nvSpPr>
        <p:spPr>
          <a:xfrm>
            <a:off x="5173317" y="1526011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90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F8A219-0F1B-E3C3-7FAC-5DB9A197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Муниципальное бюджетное учреждение детский сад « </a:t>
            </a:r>
            <a:r>
              <a:rPr lang="ru-RU" sz="1400" dirty="0" err="1">
                <a:solidFill>
                  <a:schemeClr val="tx1"/>
                </a:solidFill>
              </a:rPr>
              <a:t>Чуораанчык</a:t>
            </a:r>
            <a:r>
              <a:rPr lang="ru-RU" sz="1400" dirty="0">
                <a:solidFill>
                  <a:schemeClr val="tx1"/>
                </a:solidFill>
              </a:rPr>
              <a:t>» 33 </a:t>
            </a:r>
            <a:r>
              <a:rPr lang="ru-RU" sz="1400" dirty="0" err="1">
                <a:solidFill>
                  <a:schemeClr val="tx1"/>
                </a:solidFill>
              </a:rPr>
              <a:t>Усть</a:t>
            </a:r>
            <a:r>
              <a:rPr lang="ru-RU" sz="1400" dirty="0">
                <a:solidFill>
                  <a:schemeClr val="tx1"/>
                </a:solidFill>
              </a:rPr>
              <a:t> – </a:t>
            </a:r>
            <a:r>
              <a:rPr lang="ru-RU" sz="1400" dirty="0" err="1">
                <a:solidFill>
                  <a:schemeClr val="tx1"/>
                </a:solidFill>
              </a:rPr>
              <a:t>Алданский</a:t>
            </a:r>
            <a:r>
              <a:rPr lang="ru-RU" sz="1400" dirty="0">
                <a:solidFill>
                  <a:schemeClr val="tx1"/>
                </a:solidFill>
              </a:rPr>
              <a:t> улус,         село </a:t>
            </a:r>
            <a:r>
              <a:rPr lang="ru-RU" sz="1400" dirty="0" err="1">
                <a:solidFill>
                  <a:schemeClr val="tx1"/>
                </a:solidFill>
              </a:rPr>
              <a:t>Усун</a:t>
            </a:r>
            <a:r>
              <a:rPr lang="ru-RU" sz="1400" dirty="0">
                <a:solidFill>
                  <a:schemeClr val="tx1"/>
                </a:solidFill>
              </a:rPr>
              <a:t> -</a:t>
            </a:r>
            <a:r>
              <a:rPr lang="ru-RU" sz="1400" dirty="0" err="1">
                <a:solidFill>
                  <a:schemeClr val="tx1"/>
                </a:solidFill>
              </a:rPr>
              <a:t>Кюель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AE866-44C9-71DC-C0FB-5D990051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3" y="254631"/>
            <a:ext cx="8377267" cy="1395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</a:rPr>
              <a:t>Игра «Разноцветные бабочки» </a:t>
            </a:r>
            <a:br>
              <a:rPr lang="ru-RU" sz="2400" dirty="0">
                <a:solidFill>
                  <a:schemeClr val="accent5"/>
                </a:solidFill>
              </a:rPr>
            </a:br>
            <a:r>
              <a:rPr lang="ru-RU" sz="2400" dirty="0">
                <a:solidFill>
                  <a:schemeClr val="accent5"/>
                </a:solidFill>
              </a:rPr>
              <a:t>«Цветные яблоки на деревьях»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02EFB-099C-4959-1CCA-98AA3B31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73" y="1881335"/>
            <a:ext cx="8596668" cy="429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Цель: </a:t>
            </a:r>
            <a:r>
              <a:rPr lang="ru-RU" sz="2400" dirty="0"/>
              <a:t>Формировать умение находить цвета.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Состав набор: 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/>
              <a:t>1 цветок разными цветами,  7 </a:t>
            </a:r>
            <a:r>
              <a:rPr lang="ru-RU" sz="2400" dirty="0" err="1"/>
              <a:t>шт</a:t>
            </a:r>
            <a:r>
              <a:rPr lang="ru-RU" sz="2400" dirty="0"/>
              <a:t> бабочки. </a:t>
            </a:r>
          </a:p>
          <a:p>
            <a:pPr marL="0" indent="0">
              <a:buNone/>
            </a:pPr>
            <a:r>
              <a:rPr lang="ru-RU" sz="2400" dirty="0"/>
              <a:t>1 дерево. 5 </a:t>
            </a:r>
            <a:r>
              <a:rPr lang="ru-RU" sz="2400" dirty="0" err="1"/>
              <a:t>шт</a:t>
            </a:r>
            <a:r>
              <a:rPr lang="ru-RU" sz="2400" dirty="0"/>
              <a:t> разными цветами круги.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Правила игры: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/>
              <a:t>Дети  кладут  бабочки,  круги по цветам. </a:t>
            </a:r>
          </a:p>
          <a:p>
            <a:pPr marL="0" indent="0">
              <a:buNone/>
            </a:pPr>
            <a:r>
              <a:rPr lang="ru-RU" sz="2400" dirty="0"/>
              <a:t>Изготовления: Фетр, кнопки, ленточки, ли пучки.  </a:t>
            </a:r>
          </a:p>
        </p:txBody>
      </p:sp>
    </p:spTree>
    <p:extLst>
      <p:ext uri="{BB962C8B-B14F-4D97-AF65-F5344CB8AC3E}">
        <p14:creationId xmlns:p14="http://schemas.microsoft.com/office/powerpoint/2010/main" val="428137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8ABEBA-6E4A-9D50-9E49-6B35CEA2C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3" y="1"/>
            <a:ext cx="8927469" cy="7063882"/>
          </a:xfrm>
        </p:spPr>
      </p:pic>
    </p:spTree>
    <p:extLst>
      <p:ext uri="{BB962C8B-B14F-4D97-AF65-F5344CB8AC3E}">
        <p14:creationId xmlns:p14="http://schemas.microsoft.com/office/powerpoint/2010/main" val="288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39ECBD-5285-66A7-2F7D-8A3817C79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13" y="514705"/>
            <a:ext cx="5803741" cy="55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9E3E9-D3A4-D945-0A29-D541782D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227"/>
            <a:ext cx="9013318" cy="16641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5"/>
                </a:solidFill>
              </a:rPr>
              <a:t>Игра «Учимся считать по цифрам «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F469B-1892-34EB-9F82-D55A5DB9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5224"/>
            <a:ext cx="1068211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Цель:  </a:t>
            </a:r>
            <a:r>
              <a:rPr lang="ru-RU" sz="2000" dirty="0"/>
              <a:t>Учить детей считать до 5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Состав набор</a:t>
            </a:r>
            <a:r>
              <a:rPr lang="ru-RU" sz="2000" dirty="0"/>
              <a:t>. Книжка,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Правила игры:</a:t>
            </a:r>
            <a:r>
              <a:rPr lang="ru-RU" sz="2000" dirty="0"/>
              <a:t> На столе лежат книжки. Дети подходят открывают книжку.  Воспитатель  </a:t>
            </a:r>
            <a:r>
              <a:rPr lang="ru-RU" sz="2000" dirty="0" err="1"/>
              <a:t>обьесняет</a:t>
            </a:r>
            <a:r>
              <a:rPr lang="ru-RU" sz="2000" dirty="0"/>
              <a:t> правила игры,  показывает картинку. Дети показывают пальчик, считают по бусам, кладут по цифрам пиццу, мышка входит в внутри круга.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Изготовления: </a:t>
            </a:r>
            <a:r>
              <a:rPr lang="ru-RU" sz="2000" dirty="0"/>
              <a:t>Бусы, ленточки, фетр. </a:t>
            </a:r>
          </a:p>
        </p:txBody>
      </p:sp>
    </p:spTree>
    <p:extLst>
      <p:ext uri="{BB962C8B-B14F-4D97-AF65-F5344CB8AC3E}">
        <p14:creationId xmlns:p14="http://schemas.microsoft.com/office/powerpoint/2010/main" val="83933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0A9A3-CD44-7744-F570-655B8A0D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196" y="1"/>
            <a:ext cx="869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50D4F2-E494-B882-0BDF-DAAAC160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8" y="0"/>
            <a:ext cx="8430512" cy="71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6C90B-23B7-6B58-C43B-DB858080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87" y="0"/>
            <a:ext cx="837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11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Муниципальное бюджетное учреждение детский сад « Чуораанчык» 33 Усть – Алданский улус,         село Усун -Кюель</vt:lpstr>
      <vt:lpstr>Игра «Разноцветные бабочки»  «Цветные яблоки на деревьях»</vt:lpstr>
      <vt:lpstr>Презентация PowerPoint</vt:lpstr>
      <vt:lpstr>Презентация PowerPoint</vt:lpstr>
      <vt:lpstr>Игра «Учимся считать по цифрам «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детский сад « Чуораанчык» 33 Усть – Алданский улус,         село Усун -Кюель</dc:title>
  <dc:creator>Гостевой пользователь</dc:creator>
  <cp:lastModifiedBy>Гостевой пользователь</cp:lastModifiedBy>
  <cp:revision>9</cp:revision>
  <dcterms:created xsi:type="dcterms:W3CDTF">2024-10-29T03:56:08Z</dcterms:created>
  <dcterms:modified xsi:type="dcterms:W3CDTF">2024-10-30T06:12:37Z</dcterms:modified>
</cp:coreProperties>
</file>