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6" r:id="rId2"/>
    <p:sldMasterId id="2147483723" r:id="rId3"/>
  </p:sldMasterIdLst>
  <p:sldIdLst>
    <p:sldId id="272" r:id="rId4"/>
    <p:sldId id="257" r:id="rId5"/>
    <p:sldId id="268" r:id="rId6"/>
    <p:sldId id="274" r:id="rId7"/>
    <p:sldId id="275" r:id="rId8"/>
    <p:sldId id="279" r:id="rId9"/>
    <p:sldId id="277" r:id="rId10"/>
    <p:sldId id="278" r:id="rId11"/>
    <p:sldId id="276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8" r:id="rId20"/>
    <p:sldId id="289" r:id="rId21"/>
    <p:sldId id="287" r:id="rId22"/>
    <p:sldId id="290" r:id="rId23"/>
    <p:sldId id="291" r:id="rId24"/>
    <p:sldId id="293" r:id="rId25"/>
    <p:sldId id="294" r:id="rId26"/>
    <p:sldId id="295" r:id="rId27"/>
    <p:sldId id="296" r:id="rId28"/>
    <p:sldId id="297" r:id="rId29"/>
    <p:sldId id="298" r:id="rId30"/>
    <p:sldId id="29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7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15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3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8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1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06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3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3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7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8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4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3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73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1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5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621E-D9CF-444D-A39D-23D68F5143A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3088B-E0EE-40C3-96AD-88931CFF1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21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2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nitted-life.livejournal.com/489184.html/" TargetMode="External"/><Relationship Id="rId2" Type="http://schemas.openxmlformats.org/officeDocument/2006/relationships/hyperlink" Target="https://kleki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tor.com/ru/features/background-remover/uploa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1116" y="497305"/>
            <a:ext cx="668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«Средняя общеобразовательная школа №1»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9220" y="1700462"/>
            <a:ext cx="8694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КОМПЬЮТЕРНЫХ ТЕХНОЛОГИЙ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СОЗДАНИИ  ВЯЗАНОГО ИЗДЕЛИЯ»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1416" y="3492804"/>
            <a:ext cx="1044766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40385" indent="-54038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  учащаяся 9 класса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indent="-540385"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Окуловская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Полина Максимовна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 indent="-540385"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Руководитель: учитель технологии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Роскостова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Марина Леонидовна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</a:rPr>
              <a:t>                                         г. Котлас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093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1593">
            <a:off x="6492316" y="685848"/>
            <a:ext cx="5433188" cy="47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" y="378511"/>
            <a:ext cx="662538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Современность трикотажа.</a:t>
            </a:r>
          </a:p>
          <a:p>
            <a:pPr algn="just"/>
            <a:endParaRPr lang="ru-RU" sz="3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трикотаж является одним из самых востребованных материалов для проектирования одежды. Производство трикотажа из традиционного «домашнего» ремесла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превратилось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новаторское направление трикотажа в дизайне. </a:t>
            </a:r>
          </a:p>
        </p:txBody>
      </p:sp>
    </p:spTree>
    <p:extLst>
      <p:ext uri="{BB962C8B-B14F-4D97-AF65-F5344CB8AC3E}">
        <p14:creationId xmlns:p14="http://schemas.microsoft.com/office/powerpoint/2010/main" val="42682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589" y="0"/>
            <a:ext cx="72831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вязания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вязания были единственными вплоть до XVI в. Наибольшее распространение они получили в Европе при вязании чулок и других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00" y="0"/>
            <a:ext cx="4399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20" y="3046988"/>
            <a:ext cx="5752203" cy="36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3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420" y="122003"/>
            <a:ext cx="118390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качестве изделия для создания авторского дизайна было выбрано изделие – </a:t>
            </a:r>
            <a:r>
              <a:rPr lang="ru-RU" sz="3200" u="sng" dirty="0">
                <a:latin typeface="Times New Roman" panose="02020603050405020304" pitchFamily="18" charset="0"/>
                <a:ea typeface="Liberation Sans"/>
              </a:rPr>
              <a:t>пуловер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  стильный и модный  наряд</a:t>
            </a:r>
            <a:r>
              <a:rPr lang="ru-RU" dirty="0" smtClean="0">
                <a:latin typeface="Times New Roman" panose="02020603050405020304" pitchFamily="18" charset="0"/>
                <a:ea typeface="Liberation Sans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компьютерные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вероятно можно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возможности традиционных ремесел и ускорить процесс воплощений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идеи.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52" y="2676548"/>
            <a:ext cx="7292865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54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05547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ТАПЫ РАБОТЫ НАД ПРОЕКНЫМ ИЗДЕЛИЕМ. 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КОМПЬЮТЕРНЫХ ТЕХНОЛОГИЙ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эскиза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используя онлайн-программы 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Fashion Sketcher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«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Fotor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5721"/>
          <a:stretch/>
        </p:blipFill>
        <p:spPr>
          <a:xfrm>
            <a:off x="216525" y="1882103"/>
            <a:ext cx="4468818" cy="47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011" y="1738103"/>
            <a:ext cx="3240000" cy="48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475" y="1666103"/>
            <a:ext cx="2944668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509" y="260503"/>
            <a:ext cx="10331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Liberation Sans"/>
              </a:rPr>
              <a:t>3</a:t>
            </a:r>
            <a:r>
              <a:rPr lang="ru-RU" sz="3600" dirty="0" smtClean="0">
                <a:latin typeface="Times New Roman" panose="02020603050405020304" pitchFamily="18" charset="0"/>
                <a:ea typeface="Liberation Sans"/>
              </a:rPr>
              <a:t>. Подбор палитры в онлайн-программе «С</a:t>
            </a:r>
            <a:r>
              <a:rPr lang="en-US" sz="3600" dirty="0" err="1" smtClean="0">
                <a:latin typeface="Times New Roman" panose="02020603050405020304" pitchFamily="18" charset="0"/>
                <a:ea typeface="Liberation Sans"/>
              </a:rPr>
              <a:t>oolors</a:t>
            </a:r>
            <a:r>
              <a:rPr lang="ru-RU" sz="3600" dirty="0" smtClean="0">
                <a:latin typeface="Times New Roman" panose="02020603050405020304" pitchFamily="18" charset="0"/>
                <a:ea typeface="Liberation Sans"/>
              </a:rPr>
              <a:t>» 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07" y="1060914"/>
            <a:ext cx="5508000" cy="55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0" y="1214009"/>
            <a:ext cx="3312000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332" y="2554807"/>
            <a:ext cx="338400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52186" y="5653696"/>
            <a:ext cx="4083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Онлайн-программа 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Color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Hunt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418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63" y="148208"/>
            <a:ext cx="8204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4. Создание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схемы по изображению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КnitPro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713" y="2859050"/>
            <a:ext cx="3888000" cy="38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00" y="843050"/>
            <a:ext cx="3660626" cy="201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63" y="843050"/>
            <a:ext cx="2542877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395" y="2859050"/>
            <a:ext cx="421396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429" y="1109646"/>
            <a:ext cx="5333686" cy="572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8679" y="1338382"/>
            <a:ext cx="1907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«</a:t>
            </a:r>
            <a:r>
              <a:rPr lang="en-US" sz="3200" dirty="0" err="1">
                <a:latin typeface="Times New Roman" panose="02020603050405020304" pitchFamily="18" charset="0"/>
                <a:ea typeface="Liberation Sans"/>
              </a:rPr>
              <a:t>Woolmi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»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 rot="17725922">
            <a:off x="3271892" y="3811095"/>
            <a:ext cx="459715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Mnemosina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вязание» </a:t>
            </a:r>
            <a:r>
              <a:rPr lang="ru-RU" sz="3200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9" y="2151893"/>
            <a:ext cx="3929541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969" y="69853"/>
            <a:ext cx="10032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Программа расчета выкройки вязания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29" y="1262046"/>
            <a:ext cx="5333686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86" y="881987"/>
            <a:ext cx="260105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15452" y="0"/>
            <a:ext cx="242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2991" y="1244014"/>
            <a:ext cx="6096000" cy="1547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Пряжа 650 г изумрудно-зелёной «Зимняя вишня» пряжи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Pehorka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(40% шерсти, 60 % акрил)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36" y="3879200"/>
            <a:ext cx="3420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972991" y="3718779"/>
            <a:ext cx="92022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«Сетка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трикотажная»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(см)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см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97% полиэстер, 3%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эластан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8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1467" y="212376"/>
            <a:ext cx="5821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оборудование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19" y="1591184"/>
            <a:ext cx="4880907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17" y="700849"/>
            <a:ext cx="3416588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12" y="3681216"/>
            <a:ext cx="2788239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941" y="3421202"/>
            <a:ext cx="3552723" cy="28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6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86" y="0"/>
            <a:ext cx="104754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ИЗГОТОВЛЕНИЯ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Приемы  вязания </a:t>
            </a:r>
            <a:endParaRPr lang="ru-RU" sz="32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1.Резинка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59" y="861769"/>
            <a:ext cx="3075089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88301" y="2919444"/>
            <a:ext cx="3453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2.Платочная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вязка</a:t>
            </a:r>
            <a:endParaRPr lang="ru-RU" sz="32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238649" y="2152498"/>
            <a:ext cx="160606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88" y="2488253"/>
            <a:ext cx="3323083" cy="2592000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3609474" y="3593432"/>
            <a:ext cx="1724460" cy="352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005011" y="178316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Лицевая петля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9335847" y="1380257"/>
            <a:ext cx="16042" cy="5110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096820" y="3220824"/>
            <a:ext cx="510138" cy="16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907847" y="3571069"/>
            <a:ext cx="2539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Изнаночная петля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53" y="5293924"/>
            <a:ext cx="5328808" cy="1440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88301" y="5184154"/>
            <a:ext cx="5180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3.Цепочка из воздушных петель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0294" t="11692"/>
          <a:stretch/>
        </p:blipFill>
        <p:spPr>
          <a:xfrm>
            <a:off x="5614737" y="2791325"/>
            <a:ext cx="2981005" cy="2288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44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40" y="0"/>
            <a:ext cx="10921108" cy="13208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br>
              <a:rPr lang="ru-RU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729916"/>
            <a:ext cx="11806989" cy="3880773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технологии имеют большое значение для дизайн-деятельности. Цифровые технологии позволяют дизайнеру ускорить проектирование и придумать новые формы, элементы, аксессуары, а затем адаптировать придуманные модели к повседневной жизни.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Дизайнеры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вносят свой творческий потенциал и уникальный стиль в создание модной одежды.</a:t>
            </a:r>
          </a:p>
        </p:txBody>
      </p:sp>
    </p:spTree>
    <p:extLst>
      <p:ext uri="{BB962C8B-B14F-4D97-AF65-F5344CB8AC3E}">
        <p14:creationId xmlns:p14="http://schemas.microsoft.com/office/powerpoint/2010/main" val="7633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8758" b="27625"/>
          <a:stretch/>
        </p:blipFill>
        <p:spPr>
          <a:xfrm>
            <a:off x="8541239" y="455387"/>
            <a:ext cx="3424297" cy="183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9730">
            <a:off x="8679504" y="5158921"/>
            <a:ext cx="3363822" cy="12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836" y="2547851"/>
            <a:ext cx="2633700" cy="209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085" y="940315"/>
            <a:ext cx="3273750" cy="108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295" y="940315"/>
            <a:ext cx="152938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>
                <a:latin typeface="Times New Roman" panose="02020603050405020304" pitchFamily="18" charset="0"/>
                <a:ea typeface="Liberation Sans"/>
              </a:rPr>
              <a:t>Спинка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1.Набор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петель: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68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2.Резинка 1*1 – 3.5 см.</a:t>
            </a:r>
          </a:p>
          <a:p>
            <a:r>
              <a:rPr lang="ru-RU" sz="3200" dirty="0" smtClean="0">
                <a:latin typeface="Times New Roman" panose="02020603050405020304" pitchFamily="18" charset="0"/>
              </a:rPr>
              <a:t>3.Вязать </a:t>
            </a:r>
            <a:r>
              <a:rPr lang="ru-RU" sz="3200" dirty="0">
                <a:latin typeface="Times New Roman" panose="02020603050405020304" pitchFamily="18" charset="0"/>
              </a:rPr>
              <a:t>40 см до уровня горловины одновременно </a:t>
            </a:r>
            <a:endParaRPr lang="ru-RU" sz="3200" dirty="0" smtClean="0">
              <a:latin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</a:rPr>
              <a:t>вывязывать </a:t>
            </a:r>
            <a:r>
              <a:rPr lang="ru-RU" sz="3200" dirty="0">
                <a:latin typeface="Times New Roman" panose="02020603050405020304" pitchFamily="18" charset="0"/>
              </a:rPr>
              <a:t>изображение «Паука» согласно схеме </a:t>
            </a:r>
            <a:r>
              <a:rPr lang="ru-RU" sz="3200" dirty="0" smtClean="0">
                <a:latin typeface="Times New Roman" panose="02020603050405020304" pitchFamily="18" charset="0"/>
              </a:rPr>
              <a:t>вязания</a:t>
            </a:r>
            <a:r>
              <a:rPr lang="ru-RU" sz="3200" dirty="0" smtClean="0">
                <a:solidFill>
                  <a:srgbClr val="242F33"/>
                </a:solidFill>
                <a:latin typeface="Times New Roman" panose="02020603050405020304" pitchFamily="18" charset="0"/>
              </a:rPr>
              <a:t>.                                             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 </a:t>
            </a:r>
            <a:r>
              <a:rPr lang="ru-RU" sz="3200" u="sng" dirty="0" smtClean="0">
                <a:latin typeface="Times New Roman" panose="02020603050405020304" pitchFamily="18" charset="0"/>
                <a:ea typeface="Liberation Sans"/>
              </a:rPr>
              <a:t>Перед: 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Набор петель 68.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1.Вязать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34см.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до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уровня горловины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согласно схеме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2.Закрыть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петли по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горловине и линии плеч.</a:t>
            </a:r>
          </a:p>
          <a:p>
            <a:r>
              <a:rPr lang="ru-RU" sz="3200" dirty="0" smtClean="0">
                <a:latin typeface="Times New Roman" panose="02020603050405020304" pitchFamily="18" charset="0"/>
              </a:rPr>
              <a:t>3.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 Связать крючок отдельно буквы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алфавита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и нашить ручными стежками на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перед.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2053" y="132222"/>
            <a:ext cx="969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ВЫПОЛНЕНИЯ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094" y="3753004"/>
            <a:ext cx="2725148" cy="192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063" y="1321133"/>
            <a:ext cx="1969179" cy="188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001" y="211069"/>
            <a:ext cx="110737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>
                <a:latin typeface="Times New Roman" panose="02020603050405020304" pitchFamily="18" charset="0"/>
                <a:ea typeface="Liberation Sans"/>
              </a:rPr>
              <a:t>Рукава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: набор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петель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40п,вязать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резинку 2.5 см.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1*1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от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резинки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вязать вверх рукав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согласно схеме вязания  42.5см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.</a:t>
            </a:r>
          </a:p>
          <a:p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оставляя окат 22см.петли закрываем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9926" t="12386" b="30653"/>
          <a:stretch/>
        </p:blipFill>
        <p:spPr>
          <a:xfrm>
            <a:off x="7181375" y="1321133"/>
            <a:ext cx="2482047" cy="1224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348" y="2109157"/>
            <a:ext cx="986282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 smtClean="0">
                <a:latin typeface="Times New Roman" panose="02020603050405020304" pitchFamily="18" charset="0"/>
                <a:ea typeface="Liberation Sans"/>
              </a:rPr>
              <a:t>Сборка деталей: 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соединить детали швом «Цепочка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» используя крючок. </a:t>
            </a:r>
            <a:endParaRPr lang="ru-RU" sz="3200" dirty="0" smtClean="0">
              <a:latin typeface="Times New Roman" panose="02020603050405020304" pitchFamily="18" charset="0"/>
              <a:ea typeface="Liberation Sans"/>
            </a:endParaRPr>
          </a:p>
          <a:p>
            <a:r>
              <a:rPr lang="ru-RU" sz="3200" u="sng" dirty="0">
                <a:latin typeface="Times New Roman" panose="02020603050405020304" pitchFamily="18" charset="0"/>
                <a:ea typeface="Liberation Sans"/>
              </a:rPr>
              <a:t>Горловина: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обвязать горловину резинкой ширина </a:t>
            </a:r>
            <a:r>
              <a:rPr lang="ru-RU" sz="3200" dirty="0" smtClean="0">
                <a:latin typeface="Times New Roman" panose="02020603050405020304" pitchFamily="18" charset="0"/>
                <a:ea typeface="Liberation Sans"/>
              </a:rPr>
              <a:t>3.0см</a:t>
            </a:r>
          </a:p>
          <a:p>
            <a:r>
              <a:rPr lang="ru-RU" sz="32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Окончательная отделка.</a:t>
            </a:r>
            <a:endParaRPr lang="ru-RU" sz="3200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313" y="3688931"/>
            <a:ext cx="2001183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759" y="3724931"/>
            <a:ext cx="200181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0622">
            <a:off x="9268616" y="3707860"/>
            <a:ext cx="2736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77516" y="236258"/>
            <a:ext cx="112936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по применению  компьютерных программ при создании вязанного подросткового  пуловера достигнута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лагодаря компьютерным технологиям получилось связать пуловер с разработанным рисунком и выбранной модели. 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 - хороший помощник для занятий рукоделием.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Дизайн пуловера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должен отличаться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креативностью,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поэтому необходимо внести свою изюминку во внешнее воплощение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дизайна.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Встроенные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ткань безопасные светодиоды — зрелищная и впечатляющая технология.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418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7443536" y="1085524"/>
            <a:ext cx="3160295" cy="1737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360821" y="1085524"/>
            <a:ext cx="3625515" cy="2010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8969" y="1166601"/>
            <a:ext cx="2534652" cy="1656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13020"/>
            <a:ext cx="126066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Технологии  соединения  светодиодов с изделием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2316" y="1208322"/>
            <a:ext cx="10748210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tabLst>
                <a:tab pos="1981200" algn="l"/>
              </a:tabLst>
            </a:pPr>
            <a:r>
              <a:rPr lang="ru-RU" sz="1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Ручными                   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Специально                              Каркас </a:t>
            </a: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плотной.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tabLst>
                <a:tab pos="2562225" algn="l"/>
              </a:tabLst>
            </a:pP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стежками                    сшитые отведенные                      репсовой ленты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tabLst>
                <a:tab pos="2562225" algn="l"/>
              </a:tabLst>
            </a:pP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кармашки </a:t>
            </a:r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363453" y="19090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8" y="3422192"/>
            <a:ext cx="3271455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283" y="3617182"/>
            <a:ext cx="3973718" cy="21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800" y="3479096"/>
            <a:ext cx="3532104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9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b="8304"/>
          <a:stretch/>
        </p:blipFill>
        <p:spPr>
          <a:xfrm rot="20684514">
            <a:off x="503343" y="1111878"/>
            <a:ext cx="36936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7872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использование нити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98" y="702000"/>
            <a:ext cx="4537631" cy="61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41912" y="5657091"/>
            <a:ext cx="548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Скрыть под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светодиодную нить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583" y="689099"/>
            <a:ext cx="8061417" cy="6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6463" y="0"/>
            <a:ext cx="6045053" cy="821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Социологический опрос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5" y="887099"/>
            <a:ext cx="4169508" cy="56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2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842" y="252299"/>
            <a:ext cx="1098884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цифровых технологий и их бурное развитие ускоряет все этапы производства одежды от идеи дизайнера  до готового изделия и в этом мы убедились, выполняя  данный  проект. Создание модели  подросткового пуловера с авторским дизайном, с использованием  светодиодной металлической  нити ( подсветка)  полностью соответствует актуальным модным тенденциям и является единственным экземпляром. Во время выполнения проекта более  углубленно были изучены знания  и получены умения работы  по теме «Компьютерная графика», освоены новые компьютерные программы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Fashion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Sketcher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Fotor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Сoolors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КnitPRO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Woolmi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», закрепились навыки   по созданию изделий одежды из текстильных материалов.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534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169" y="517176"/>
            <a:ext cx="1620450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Рекомендуемые ссылки для применения </a:t>
            </a:r>
          </a:p>
          <a:p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компьютерных программ  при вязании изделий</a:t>
            </a:r>
          </a:p>
          <a:p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1.[Электронный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ресурс] – URL: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https://kleki.com"/>
              </a:rPr>
              <a:t>https://kleki.com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2" tooltip="https://kleki.com"/>
              </a:rPr>
              <a:t>/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3200" dirty="0">
              <a:latin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2.[Электронный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ресурс] – URL: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https://knitted-life.livejournal.com/489184.html</a:t>
            </a:r>
            <a:r>
              <a:rPr lang="ru-RU" sz="32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3200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3.[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Электронный ресурс] – URL: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www.fotor.com/ru/features/background-remover/upload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3200" dirty="0">
              <a:latin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4.[Электронный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ресурс] – URL: </a:t>
            </a:r>
            <a:r>
              <a:rPr lang="ru-RU" sz="3200" dirty="0">
                <a:latin typeface="Times New Roman" panose="02020603050405020304" pitchFamily="18" charset="0"/>
                <a:ea typeface="Liberation Sans"/>
              </a:rPr>
              <a:t>https://woolmi.com/en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756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380197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Рассматривая все самые горячие новинки и модные тренды наступающего сезона, нельзя не обращать внимание на изобилие вязаной одежды, которую представительницы слабого пола носят везде и повсюду.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558"/>
          <a:stretch/>
        </p:blipFill>
        <p:spPr>
          <a:xfrm>
            <a:off x="3801979" y="112295"/>
            <a:ext cx="8320674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3" y="375990"/>
            <a:ext cx="116496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Гипотеза. 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ли использовать  компьютерные технологии  для создания дизайна и конструкции вязаного изделия.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683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Социологический опрос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49" y="184939"/>
            <a:ext cx="8411445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928" y="215642"/>
            <a:ext cx="7764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effectLst/>
                <a:latin typeface="Times New Roman" panose="02020603050405020304" pitchFamily="18" charset="0"/>
                <a:ea typeface="Liberation Sans"/>
              </a:rPr>
              <a:t>Модельный ряд подростковых пуловеров характеризуется большим многообразием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Liberation Sans"/>
              </a:rPr>
              <a:t> качестве изделия для создания авторского дизайна было выбрано изделие – пуловер  стильный и модный  наряд.</a:t>
            </a:r>
          </a:p>
          <a:p>
            <a:pPr algn="just"/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</a:t>
            </a:r>
            <a:r>
              <a:rPr lang="ru-RU" dirty="0" smtClean="0"/>
              <a:t> 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помощью использования компьютерных программ, вероятно можно научиться создавать дизайн одежды, конструкцию изделия. 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2" descr="https://top-fon.com/uploads/posts/2023-01/1674881851_top-fon-com-p-kartinki-kompyutera-dlya-prezentatsii-bez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0" y="-5348288"/>
            <a:ext cx="3422246" cy="3153600"/>
          </a:xfrm>
          <a:prstGeom prst="rect">
            <a:avLst/>
          </a:prstGeom>
        </p:spPr>
      </p:pic>
      <p:sp>
        <p:nvSpPr>
          <p:cNvPr id="6" name="AutoShape 4" descr="https://top-fon.com/uploads/posts/2023-01/1674881851_top-fon-com-p-kartinki-kompyutera-dlya-prezentatsii-bez-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9441">
            <a:off x="7996989" y="3495174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8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4431"/>
            <a:ext cx="11935325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</a:p>
          <a:p>
            <a:endParaRPr lang="ru-RU" sz="3600" dirty="0" smtClean="0"/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Изучить  историю и современность вязаных вещей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Изучить информацию о видах компьютерных  программ при создании вязаных изделий                                                                    3.  Проанализировать и выбрать необходимые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вязаного изделия         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Разработать авторскую модель вязаного изделия с использованием компьютерных  технологий                                                                                                                           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Использовать   компьютерные  технологии  при проектировании вязаного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Практическое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Проанализировать  результат  проектирования</a:t>
            </a:r>
          </a:p>
          <a:p>
            <a:endParaRPr lang="ru-RU" sz="3200" dirty="0"/>
          </a:p>
          <a:p>
            <a:r>
              <a:rPr lang="ru-RU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4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589" y="0"/>
            <a:ext cx="1147010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Онлайн-опрос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 проекта « Использование компьютерных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вязаного изделия»  с целью узнать мнение людей.                                           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2.Изучение и анализ интернет- ресурсов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выбранной теме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3.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 применение  компьютерных  технологий  при проектировании изделия.                                                                                                                                     5. Проведение онлайн-опроса с целью оценки  результата работы. 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предложены компьютерные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 их при создании вязаных изделий.</a:t>
            </a:r>
          </a:p>
        </p:txBody>
      </p:sp>
    </p:spTree>
    <p:extLst>
      <p:ext uri="{BB962C8B-B14F-4D97-AF65-F5344CB8AC3E}">
        <p14:creationId xmlns:p14="http://schemas.microsoft.com/office/powerpoint/2010/main" val="11458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390" y="323581"/>
            <a:ext cx="1142197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применение цифровых технологий при создании дизайна и конструкции вязаного изделия.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дизайна и конструкции вязаного изделия с применением компьютерных программ.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 применение на практике использование цифровых технологий  при создании дизайна и конструкции вязаного изделия.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929</Words>
  <Application>Microsoft Office PowerPoint</Application>
  <PresentationFormat>Произвольный</PresentationFormat>
  <Paragraphs>112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Грань</vt:lpstr>
      <vt:lpstr>1_Грань</vt:lpstr>
      <vt:lpstr>2_Грань</vt:lpstr>
      <vt:lpstr>Презентация PowerPoint</vt:lpstr>
      <vt:lpstr>Актуальность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Общежитие</dc:creator>
  <cp:lastModifiedBy>Alex</cp:lastModifiedBy>
  <cp:revision>43</cp:revision>
  <dcterms:created xsi:type="dcterms:W3CDTF">2024-02-14T17:12:27Z</dcterms:created>
  <dcterms:modified xsi:type="dcterms:W3CDTF">2024-02-17T09:01:15Z</dcterms:modified>
</cp:coreProperties>
</file>