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6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5" r:id="rId13"/>
    <p:sldId id="276" r:id="rId14"/>
    <p:sldId id="267" r:id="rId15"/>
    <p:sldId id="268" r:id="rId16"/>
    <p:sldId id="269" r:id="rId17"/>
    <p:sldId id="277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3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6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88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9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7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8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5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1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4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5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0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4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7911-37F7-4F90-BCD7-C278A9AED81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DEDE-A699-42D8-A286-4C741D630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00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  <p:sldLayoutId id="2147484280" r:id="rId14"/>
    <p:sldLayoutId id="2147484281" r:id="rId15"/>
    <p:sldLayoutId id="2147484282" r:id="rId16"/>
    <p:sldLayoutId id="21474842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E46D9-F179-77C7-09DA-9299A3AC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Филиал «КЦСОН Кировского района»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0F6559-D608-3CB8-C03E-47F15B1B8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394" y="1868557"/>
            <a:ext cx="8236023" cy="48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39D97-7AA9-D64B-72DD-A4B598FE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18" y="178904"/>
            <a:ext cx="6517163" cy="65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DC5391-B2EB-A1F4-9796-FA1D2468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33362"/>
            <a:ext cx="69342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8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CEA765-2865-F508-0145-3F5134BAD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4" y="248478"/>
            <a:ext cx="8759687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BB01A-8744-28D2-D455-567B7D23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2255418"/>
            <a:ext cx="955935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B50DB1-A14B-6003-BEE4-8354785F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390525"/>
            <a:ext cx="91725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2448F5-0796-7361-8130-AA02A305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8" y="227516"/>
            <a:ext cx="9301429" cy="64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395193-9C92-350F-872D-0FA97440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75" y="304800"/>
            <a:ext cx="94964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2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0FE861-3855-DDB5-DE20-1E0D08DA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3" y="318052"/>
            <a:ext cx="8295861" cy="62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4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E0EFF2-F061-F148-2594-6F40988DD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8" y="298174"/>
            <a:ext cx="8348869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95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FB1BF8-958D-9427-E56E-C547905C0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95" y="294859"/>
            <a:ext cx="8264940" cy="61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6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20AA4C-BBCD-09F7-1C71-75DB7D5F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53" y="134682"/>
            <a:ext cx="9146893" cy="65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2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8C9812-19C7-66CD-4266-ADE226EE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302" y="547377"/>
            <a:ext cx="6821259" cy="59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4F5F70-15B8-A92D-623D-4C23FE20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176129"/>
            <a:ext cx="7620000" cy="65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4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3A2694-6DF8-AAE8-C3B2-525614B1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43" y="233362"/>
            <a:ext cx="67627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0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86BD5C-9F07-3B71-72DC-89D4F759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30" y="185530"/>
            <a:ext cx="6512646" cy="64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31E2BE-B750-D752-D11B-6F63EBFFD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57175"/>
            <a:ext cx="68770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E86349-FCFD-784C-AF91-B73102F6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47" y="198841"/>
            <a:ext cx="6298170" cy="64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47A8D1-2BC6-2177-205C-61D89F9B2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74970"/>
            <a:ext cx="65246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8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24</TotalTime>
  <Words>6</Words>
  <Application>Microsoft Office PowerPoint</Application>
  <PresentationFormat>Широкоэкранный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Tw Cen MT</vt:lpstr>
      <vt:lpstr>Контур</vt:lpstr>
      <vt:lpstr>Филиал «КЦСОН Кировского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Зотова Ирина Витальевна</dc:creator>
  <cp:lastModifiedBy>Зотова Ирина Витальевна</cp:lastModifiedBy>
  <cp:revision>8</cp:revision>
  <dcterms:created xsi:type="dcterms:W3CDTF">2025-03-27T05:15:57Z</dcterms:created>
  <dcterms:modified xsi:type="dcterms:W3CDTF">2025-04-09T08:11:22Z</dcterms:modified>
</cp:coreProperties>
</file>