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0B0D5-7518-443D-908D-54F86B059372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A03B-6638-4A78-AB93-6EFD2298D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9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A03B-6638-4A78-AB93-6EFD2298D5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7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65877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0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0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72033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93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08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1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1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0395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242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8013EE1-A297-4E0E-A847-6107D2921931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C313FCC-338F-4C09-8DD1-6D2472441A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604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46FD0-9EEB-B802-C193-AC5AF4718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730" y="1306285"/>
            <a:ext cx="9582539" cy="410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«Георгиевская средняя общеобразовательная школа»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Чеботарев Матвей и Чеботарев Кирилл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Трафимова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Сергеевна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«Мой друг робот»</a:t>
            </a:r>
          </a:p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LEGO-</a:t>
            </a:r>
            <a:r>
              <a:rPr lang="ru-RU" sz="28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Фауна»</a:t>
            </a:r>
            <a:endParaRPr lang="ru-RU" b="1" i="0" u="sng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9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A0775530-DB68-65D5-4F36-D10C28C2F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5828" y="775511"/>
            <a:ext cx="4469363" cy="3778898"/>
          </a:xfrm>
        </p:spPr>
        <p:txBody>
          <a:bodyPr>
            <a:no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BrixKids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серия развивающих конструкторов, созданных специально для детей разных возрастов. Эти наборы позволяют детям развивать мелкую моторику, воображение и пространственное мышление через сборку различных моделей из ярких пластиковых деталей.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модели можно разобрать и собрать заново, создавая новые конструкции. Это стимулирует творческое мышление и развивает фантазию.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развлекательной составляющей, конструкторы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BrixKids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помогают ребенку изучать основы механики, геометрии и физики, развивая технические навыки.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DDE745-C9A2-DE08-C206-576B649CC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3" y="775511"/>
            <a:ext cx="5936063" cy="55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4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4D9A3216-0360-B7D3-0CA7-B784B352D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6765" y="786584"/>
            <a:ext cx="6391471" cy="5965967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Мы, ребята детского сада и участники кружка «Юный механик», собрали целую кучу разных зверей из волшебных кирпичиков! У нас есть слон, тигр, черепаха и даже акула! Мы сами строили их, и каждый раз, когда собирали нового зверя, было так интересно и весело!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зверя своя история. Например, наш слоник любит пить воду из озера, а тигр прячется в джунглях. А еще у нас есть пингвин, который живет на Севере и катается на льду! Мы представляем, как они все дружат друг с другом и играют вместе.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собираем этих зверушек, нам кажется, что мы творим настоящее чудо. Каждый кирпичик — это маленькая частичка магии, и из них получаются такие классные звери! Мы любим показывать нашу коллекцию друзьям и родителям, ведь это наша гордость!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у нас целая страна из LEGO-зверей, и мы продолжаем строить новых обитателей. Может быть, скоро у нас появится огромный кит или даже летающий дракон? Кто знает, какие чудеса мы сможем создать дальше!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541DC0-4439-0313-78D1-7D24D61DE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8571" r="9986"/>
          <a:stretch/>
        </p:blipFill>
        <p:spPr>
          <a:xfrm>
            <a:off x="587829" y="1642187"/>
            <a:ext cx="5118936" cy="29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2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AE380-54B9-7ECB-FFE4-3451D1DA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3D04472-D8F2-84B0-93BE-C544F92B55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/>
          <a:stretch/>
        </p:blipFill>
        <p:spPr>
          <a:xfrm>
            <a:off x="8076461" y="0"/>
            <a:ext cx="4115539" cy="46863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DF51323-3E46-566B-3ECE-FD5813A60C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t="3456" r="134"/>
          <a:stretch/>
        </p:blipFill>
        <p:spPr>
          <a:xfrm>
            <a:off x="858417" y="848910"/>
            <a:ext cx="6322743" cy="5323290"/>
          </a:xfrm>
        </p:spPr>
      </p:pic>
    </p:spTree>
    <p:extLst>
      <p:ext uri="{BB962C8B-B14F-4D97-AF65-F5344CB8AC3E}">
        <p14:creationId xmlns:p14="http://schemas.microsoft.com/office/powerpoint/2010/main" val="390083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4A273-3E1D-3AA0-6393-1A35C664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EC1167-84C5-645B-5E4A-20C743DC6F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25691"/>
          <a:stretch/>
        </p:blipFill>
        <p:spPr>
          <a:xfrm>
            <a:off x="2143737" y="488545"/>
            <a:ext cx="9052998" cy="5880909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5328A725-0702-27E3-6A94-60234161D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00606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115</TotalTime>
  <Words>295</Words>
  <Application>Microsoft Office PowerPoint</Application>
  <PresentationFormat>Широкоэкранный</PresentationFormat>
  <Paragraphs>14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Franklin Gothic Book</vt:lpstr>
      <vt:lpstr>Times New Roman</vt:lpstr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Робототехника</dc:creator>
  <cp:lastModifiedBy>Робототехника</cp:lastModifiedBy>
  <cp:revision>9</cp:revision>
  <dcterms:created xsi:type="dcterms:W3CDTF">2025-03-18T13:19:41Z</dcterms:created>
  <dcterms:modified xsi:type="dcterms:W3CDTF">2025-04-07T07:17:49Z</dcterms:modified>
</cp:coreProperties>
</file>