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379" r:id="rId3"/>
    <p:sldId id="267" r:id="rId4"/>
    <p:sldId id="269" r:id="rId5"/>
    <p:sldId id="326" r:id="rId6"/>
    <p:sldId id="327" r:id="rId7"/>
    <p:sldId id="328" r:id="rId8"/>
    <p:sldId id="329" r:id="rId9"/>
    <p:sldId id="331" r:id="rId10"/>
    <p:sldId id="332" r:id="rId11"/>
    <p:sldId id="333" r:id="rId12"/>
    <p:sldId id="334" r:id="rId13"/>
    <p:sldId id="335" r:id="rId14"/>
    <p:sldId id="336" r:id="rId15"/>
    <p:sldId id="330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72" r:id="rId46"/>
    <p:sldId id="367" r:id="rId47"/>
    <p:sldId id="368" r:id="rId48"/>
    <p:sldId id="369" r:id="rId49"/>
    <p:sldId id="370" r:id="rId50"/>
    <p:sldId id="380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2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1870E-A6D9-4F4A-B3B5-C7D5AD8E4663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DB315-AFD7-45F0-8248-FD2898912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68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75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7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735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48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494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291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592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668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1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9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17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8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2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69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DE017-69CA-48E6-8F1A-66F0436AA80C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2933-B9B1-474A-A961-8BE4BA628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52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" y="304800"/>
            <a:ext cx="11558016" cy="6193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79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31" y="303212"/>
            <a:ext cx="8860409" cy="597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477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79" y="560831"/>
            <a:ext cx="8566213" cy="569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135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2" t="11963" r="22763" b="11108"/>
          <a:stretch>
            <a:fillRect/>
          </a:stretch>
        </p:blipFill>
        <p:spPr bwMode="auto">
          <a:xfrm>
            <a:off x="2002662" y="353568"/>
            <a:ext cx="6214745" cy="592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33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 t="16251" r="39255"/>
          <a:stretch>
            <a:fillRect/>
          </a:stretch>
        </p:blipFill>
        <p:spPr bwMode="auto">
          <a:xfrm>
            <a:off x="3352800" y="633983"/>
            <a:ext cx="3401568" cy="533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801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t="7957" r="25856" b="5145"/>
          <a:stretch>
            <a:fillRect/>
          </a:stretch>
        </p:blipFill>
        <p:spPr bwMode="auto">
          <a:xfrm>
            <a:off x="1816608" y="597408"/>
            <a:ext cx="7339584" cy="480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282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G_20250416_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5" t="3531" r="4309" b="52678"/>
          <a:stretch>
            <a:fillRect/>
          </a:stretch>
        </p:blipFill>
        <p:spPr bwMode="auto">
          <a:xfrm rot="16200000">
            <a:off x="2572944" y="-916421"/>
            <a:ext cx="5653047" cy="844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759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G_20250416_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3790" r="51683" b="53455"/>
          <a:stretch>
            <a:fillRect/>
          </a:stretch>
        </p:blipFill>
        <p:spPr bwMode="auto">
          <a:xfrm rot="16200000">
            <a:off x="2659879" y="-968368"/>
            <a:ext cx="5846525" cy="868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227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G_20250416_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3" t="50859" r="4434" b="5371"/>
          <a:stretch>
            <a:fillRect/>
          </a:stretch>
        </p:blipFill>
        <p:spPr bwMode="auto">
          <a:xfrm rot="16200000">
            <a:off x="2136495" y="-1152117"/>
            <a:ext cx="6053638" cy="918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877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G_20250416_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t="51810" r="52077" b="5034"/>
          <a:stretch>
            <a:fillRect/>
          </a:stretch>
        </p:blipFill>
        <p:spPr bwMode="auto">
          <a:xfrm rot="16200000">
            <a:off x="2100331" y="-1314203"/>
            <a:ext cx="6084623" cy="927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909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_20250416_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66856" r="5345" b="4488"/>
          <a:stretch>
            <a:fillRect/>
          </a:stretch>
        </p:blipFill>
        <p:spPr bwMode="auto">
          <a:xfrm>
            <a:off x="391732" y="998156"/>
            <a:ext cx="9934301" cy="457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795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4352" y="62194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i="1" dirty="0">
                <a:solidFill>
                  <a:srgbClr val="FAFAFA"/>
                </a:solidFill>
                <a:latin typeface="Oswald"/>
              </a:rPr>
              <a:t>«Трудовые подвиги советских людей в тылу, равно как и немеркнущие ратные подвиги наших воинов на фронте. имеют своим источником горячий и животворный советский патриотизм»</a:t>
            </a:r>
            <a:endParaRPr lang="ru-RU" sz="1200" dirty="0">
              <a:solidFill>
                <a:srgbClr val="FAFAFA"/>
              </a:solidFill>
              <a:latin typeface="Oswald"/>
            </a:endParaRPr>
          </a:p>
          <a:p>
            <a:r>
              <a:rPr lang="ru-RU" sz="1200" dirty="0">
                <a:solidFill>
                  <a:srgbClr val="FAFAFA"/>
                </a:solidFill>
                <a:latin typeface="Jost"/>
              </a:rPr>
              <a:t>Из доклада И.В. Сталина 1944 г.</a:t>
            </a:r>
            <a:endParaRPr lang="ru-RU" sz="1200" b="0" i="0" dirty="0">
              <a:solidFill>
                <a:srgbClr val="FAFAFA"/>
              </a:solidFill>
              <a:effectLst/>
              <a:latin typeface="Jos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448" y="1477328"/>
            <a:ext cx="11423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Jost"/>
              </a:rPr>
              <a:t>В годы войны из Якутии на трудовой фронт было мобилизовано около 10 тыс. человек, признанных годными к нестроевой. Мобилизованные на трудовой фронт несли охрану военных объектов, работали на шахтах, разгружали пароходы с грузом, пришедшие в порт Тикси через Северный Морской Путь, строили дорогу </a:t>
            </a:r>
            <a:r>
              <a:rPr lang="ru-RU" sz="1200" dirty="0" err="1">
                <a:latin typeface="Jost"/>
              </a:rPr>
              <a:t>Качикатцы</a:t>
            </a:r>
            <a:r>
              <a:rPr lang="ru-RU" sz="1200" dirty="0">
                <a:latin typeface="Jost"/>
              </a:rPr>
              <a:t> Томмот, работали на военных заводах Сибири, восстанавливали народно-хозяйственные объекты в освобожденных городах России, Украины, Белоруссии</a:t>
            </a:r>
            <a:r>
              <a:rPr lang="ru-RU" sz="1200" dirty="0" smtClean="0">
                <a:latin typeface="Jost"/>
              </a:rPr>
              <a:t>.</a:t>
            </a:r>
          </a:p>
          <a:p>
            <a:r>
              <a:rPr lang="ru-RU" sz="1200" b="1" dirty="0"/>
              <a:t>В годы войны в Фонд обороны было внесено 37 788 000 руб., на строительство боевой техники - 27 068 000 руб., на подарки бойцам Красной Армии - 6 974 029 руб., в фонд помощи населению районов, освобожденных от оккупации - 3 582 641 руб., в фонд помощи семьям военнослужащих - 5 720 000 руб., в фонд сбора теплых вещей - 346 447 руб., разные взносы в помощь фронту, поступившие вне Госбанка - 6 307 124 руб., всего денежных сборов - 90 410 844. Сдано облигаций </a:t>
            </a:r>
            <a:r>
              <a:rPr lang="ru-RU" sz="1200" b="1" dirty="0" err="1"/>
              <a:t>гос</a:t>
            </a:r>
            <a:r>
              <a:rPr lang="ru-RU" sz="1200" b="1" dirty="0"/>
              <a:t>-займов на 58 913 868 руб., реализовано облигаций госзаймов и денежно-вещевых лотерей - 237 611 000 руб., сдано 2 893 г золота, 550 387 г. серебра. Послано на фронт 4 эшелона продовольствия - 33 818 ц, для семей фронтовиков - 159 418 готовых вещей, 34 587 м мануфактуры, 3 337 штук инвентаря и посуды. Районам, освобожденным от оккупации, отправлено 252 337 ц продуктов.</a:t>
            </a:r>
            <a:br>
              <a:rPr lang="ru-RU" sz="1200" b="1" dirty="0"/>
            </a:br>
            <a:r>
              <a:rPr lang="ru-RU" sz="1200" b="1" dirty="0" smtClean="0"/>
              <a:t>Из нашего маленького села на трудовой фронт были призваны 13 </a:t>
            </a:r>
            <a:r>
              <a:rPr lang="ru-RU" sz="1200" b="1" dirty="0" err="1" smtClean="0"/>
              <a:t>человек.Из</a:t>
            </a:r>
            <a:r>
              <a:rPr lang="ru-RU" sz="1200" b="1" dirty="0" smtClean="0"/>
              <a:t> них трое работали на шахте в поселке </a:t>
            </a:r>
            <a:r>
              <a:rPr lang="ru-RU" sz="1200" b="1" dirty="0" err="1" smtClean="0"/>
              <a:t>Сангар</a:t>
            </a:r>
            <a:r>
              <a:rPr lang="ru-RU" sz="1200" b="1" dirty="0" smtClean="0"/>
              <a:t> на добыче </a:t>
            </a:r>
            <a:r>
              <a:rPr lang="ru-RU" sz="1200" b="1" dirty="0" err="1" smtClean="0"/>
              <a:t>угля,остальные</a:t>
            </a:r>
            <a:r>
              <a:rPr lang="ru-RU" sz="1200" b="1" dirty="0" smtClean="0"/>
              <a:t> работали на разгрузке кораблей и добыче рыбы в бухте Тикси.</a:t>
            </a:r>
          </a:p>
          <a:p>
            <a:r>
              <a:rPr lang="ru-RU" sz="1200" dirty="0"/>
              <a:t>Героический труд </a:t>
            </a:r>
            <a:r>
              <a:rPr lang="ru-RU" sz="1200" dirty="0" smtClean="0"/>
              <a:t>наших дедов и прадедов </a:t>
            </a:r>
            <a:r>
              <a:rPr lang="ru-RU" sz="1200" dirty="0"/>
              <a:t>в тылу </a:t>
            </a:r>
            <a:r>
              <a:rPr lang="ru-RU" sz="1200" dirty="0" smtClean="0"/>
              <a:t>,внес </a:t>
            </a:r>
            <a:r>
              <a:rPr lang="ru-RU" sz="1200" dirty="0"/>
              <a:t>огромный вклад в победу</a:t>
            </a:r>
            <a:br>
              <a:rPr lang="ru-RU" sz="1200" dirty="0"/>
            </a:br>
            <a:r>
              <a:rPr lang="ru-RU" sz="1200" dirty="0"/>
              <a:t>в Великой Отечественной войне. Война 1941-1945 гг. явилась для Якутии,</a:t>
            </a:r>
            <a:br>
              <a:rPr lang="ru-RU" sz="1200" dirty="0"/>
            </a:br>
            <a:r>
              <a:rPr lang="ru-RU" sz="1200" dirty="0"/>
              <a:t>как и для всей страны, тяжелым и жестоким испытанием.</a:t>
            </a:r>
            <a:br>
              <a:rPr lang="ru-RU" sz="1200" dirty="0"/>
            </a:br>
            <a:r>
              <a:rPr lang="ru-RU" sz="1200" dirty="0"/>
              <a:t>Одним из главных условий, определивших успехи Красной Армии,</a:t>
            </a:r>
            <a:br>
              <a:rPr lang="ru-RU" sz="1200" dirty="0"/>
            </a:br>
            <a:r>
              <a:rPr lang="ru-RU" sz="1200" dirty="0"/>
              <a:t>является честный самоотверженный труд всего советского народа,</a:t>
            </a:r>
            <a:br>
              <a:rPr lang="ru-RU" sz="1200" dirty="0"/>
            </a:br>
            <a:r>
              <a:rPr lang="ru-RU" sz="1200" dirty="0"/>
              <a:t>его всесторонняя помощь </a:t>
            </a:r>
            <a:r>
              <a:rPr lang="ru-RU" sz="1200" dirty="0" err="1" smtClean="0"/>
              <a:t>фронту.Мы</a:t>
            </a:r>
            <a:r>
              <a:rPr lang="ru-RU" sz="1200" dirty="0" smtClean="0"/>
              <a:t> гордимся своими </a:t>
            </a:r>
            <a:r>
              <a:rPr lang="ru-RU" sz="1200" dirty="0" err="1" smtClean="0"/>
              <a:t>дедами!Представляем</a:t>
            </a:r>
            <a:r>
              <a:rPr lang="ru-RU" sz="1200" dirty="0" smtClean="0"/>
              <a:t> Вам цикл иллюстраций к поэме «Вспомним дедов славных…»поэтессы </a:t>
            </a:r>
            <a:r>
              <a:rPr lang="ru-RU" sz="1200" dirty="0" err="1" smtClean="0"/>
              <a:t>Винокуровой</a:t>
            </a:r>
            <a:r>
              <a:rPr lang="ru-RU" sz="1200" dirty="0" smtClean="0"/>
              <a:t> Татьяны Ефремовны-</a:t>
            </a:r>
            <a:r>
              <a:rPr lang="ru-RU" sz="1200" dirty="0" err="1" smtClean="0"/>
              <a:t>Сабыйа</a:t>
            </a:r>
            <a:r>
              <a:rPr lang="ru-RU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0342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G_20250416_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36099" r="5206" b="37497"/>
          <a:stretch>
            <a:fillRect/>
          </a:stretch>
        </p:blipFill>
        <p:spPr bwMode="auto">
          <a:xfrm>
            <a:off x="452692" y="925004"/>
            <a:ext cx="10405680" cy="442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048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" y="900620"/>
            <a:ext cx="10125976" cy="450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604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4471" r="1846" b="4391"/>
          <a:stretch>
            <a:fillRect/>
          </a:stretch>
        </p:blipFill>
        <p:spPr bwMode="auto">
          <a:xfrm>
            <a:off x="482916" y="1203833"/>
            <a:ext cx="10076627" cy="394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444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1659" r="1845" b="5806"/>
          <a:stretch>
            <a:fillRect/>
          </a:stretch>
        </p:blipFill>
        <p:spPr bwMode="auto">
          <a:xfrm>
            <a:off x="670559" y="1255776"/>
            <a:ext cx="9701915" cy="414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249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3188" r="4716" b="6377"/>
          <a:stretch>
            <a:fillRect/>
          </a:stretch>
        </p:blipFill>
        <p:spPr bwMode="auto">
          <a:xfrm>
            <a:off x="3234055" y="341376"/>
            <a:ext cx="4215257" cy="612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915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2434" r="981" b="2434"/>
          <a:stretch>
            <a:fillRect/>
          </a:stretch>
        </p:blipFill>
        <p:spPr bwMode="auto">
          <a:xfrm>
            <a:off x="1891348" y="498284"/>
            <a:ext cx="6716204" cy="570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504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" r="-1050" b="2457"/>
          <a:stretch>
            <a:fillRect/>
          </a:stretch>
        </p:blipFill>
        <p:spPr bwMode="auto">
          <a:xfrm>
            <a:off x="1597152" y="609600"/>
            <a:ext cx="6583680" cy="530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870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1651" b="3304"/>
          <a:stretch>
            <a:fillRect/>
          </a:stretch>
        </p:blipFill>
        <p:spPr bwMode="auto">
          <a:xfrm>
            <a:off x="4817428" y="616365"/>
            <a:ext cx="4887404" cy="523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28" y="371614"/>
            <a:ext cx="1743607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49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4163" r="3941" b="4013"/>
          <a:stretch>
            <a:fillRect/>
          </a:stretch>
        </p:blipFill>
        <p:spPr bwMode="auto">
          <a:xfrm>
            <a:off x="690181" y="400748"/>
            <a:ext cx="3752878" cy="427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7132" r="4358" b="5885"/>
          <a:stretch>
            <a:fillRect/>
          </a:stretch>
        </p:blipFill>
        <p:spPr bwMode="auto">
          <a:xfrm>
            <a:off x="4678102" y="400748"/>
            <a:ext cx="5526602" cy="279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5612" r="6079" b="5751"/>
          <a:stretch>
            <a:fillRect/>
          </a:stretch>
        </p:blipFill>
        <p:spPr bwMode="auto">
          <a:xfrm>
            <a:off x="4678102" y="3657599"/>
            <a:ext cx="5480456" cy="282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527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7945" r="6319" b="4170"/>
          <a:stretch>
            <a:fillRect/>
          </a:stretch>
        </p:blipFill>
        <p:spPr bwMode="auto">
          <a:xfrm>
            <a:off x="307975" y="245428"/>
            <a:ext cx="5025602" cy="294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8585" r="5231" b="4228"/>
          <a:stretch>
            <a:fillRect/>
          </a:stretch>
        </p:blipFill>
        <p:spPr bwMode="auto">
          <a:xfrm>
            <a:off x="5897152" y="245428"/>
            <a:ext cx="5124195" cy="290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t="2670" r="4709" b="10684"/>
          <a:stretch>
            <a:fillRect/>
          </a:stretch>
        </p:blipFill>
        <p:spPr bwMode="auto">
          <a:xfrm>
            <a:off x="3404064" y="3490087"/>
            <a:ext cx="4801152" cy="321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655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6241" y="97563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Васильев</a:t>
            </a:r>
            <a:r>
              <a:rPr lang="ru-RU" dirty="0"/>
              <a:t>у</a:t>
            </a:r>
            <a:r>
              <a:rPr lang="ru-RU" dirty="0" smtClean="0"/>
              <a:t> Кириллу Ивановичу,</a:t>
            </a:r>
          </a:p>
          <a:p>
            <a:r>
              <a:rPr lang="ru-RU" dirty="0" smtClean="0"/>
              <a:t>Васильеву Кириллу Васильевичу,</a:t>
            </a:r>
            <a:endParaRPr lang="ru-RU" dirty="0"/>
          </a:p>
          <a:p>
            <a:r>
              <a:rPr lang="ru-RU" dirty="0" smtClean="0"/>
              <a:t>Максимову Спиридону Николаевичу,</a:t>
            </a:r>
            <a:endParaRPr lang="ru-RU" dirty="0"/>
          </a:p>
          <a:p>
            <a:r>
              <a:rPr lang="ru-RU" dirty="0" smtClean="0"/>
              <a:t>Федотову Тимофею Степановичу,</a:t>
            </a:r>
            <a:endParaRPr lang="ru-RU" dirty="0"/>
          </a:p>
          <a:p>
            <a:r>
              <a:rPr lang="ru-RU" dirty="0" smtClean="0"/>
              <a:t>Яковлеву Михаилу Яковлевичу,</a:t>
            </a:r>
            <a:endParaRPr lang="ru-RU" dirty="0"/>
          </a:p>
          <a:p>
            <a:r>
              <a:rPr lang="ru-RU" dirty="0" err="1" smtClean="0"/>
              <a:t>Поскачину</a:t>
            </a:r>
            <a:r>
              <a:rPr lang="ru-RU" dirty="0" smtClean="0"/>
              <a:t> Алексею Павловичу,</a:t>
            </a:r>
            <a:endParaRPr lang="ru-RU" dirty="0"/>
          </a:p>
          <a:p>
            <a:r>
              <a:rPr lang="ru-RU" dirty="0" smtClean="0"/>
              <a:t>Львову Павлу Львовичу,</a:t>
            </a:r>
            <a:endParaRPr lang="ru-RU" dirty="0"/>
          </a:p>
          <a:p>
            <a:r>
              <a:rPr lang="ru-RU" dirty="0" smtClean="0"/>
              <a:t>Попову Николаю Ивановичу,</a:t>
            </a:r>
            <a:endParaRPr lang="ru-RU" dirty="0"/>
          </a:p>
          <a:p>
            <a:r>
              <a:rPr lang="ru-RU" dirty="0" smtClean="0"/>
              <a:t>Алексееву Павлу Алексеевичу,</a:t>
            </a:r>
            <a:endParaRPr lang="ru-RU" dirty="0"/>
          </a:p>
          <a:p>
            <a:r>
              <a:rPr lang="ru-RU" dirty="0" smtClean="0"/>
              <a:t>Николаеву </a:t>
            </a:r>
            <a:r>
              <a:rPr lang="ru-RU" dirty="0" err="1" smtClean="0"/>
              <a:t>Нестеру</a:t>
            </a:r>
            <a:r>
              <a:rPr lang="ru-RU" dirty="0" smtClean="0"/>
              <a:t> Николаевичу,</a:t>
            </a:r>
            <a:endParaRPr lang="ru-RU" dirty="0"/>
          </a:p>
          <a:p>
            <a:r>
              <a:rPr lang="ru-RU" dirty="0" smtClean="0"/>
              <a:t>Иванову Титу Петровичу,</a:t>
            </a:r>
            <a:endParaRPr lang="ru-RU" dirty="0"/>
          </a:p>
          <a:p>
            <a:r>
              <a:rPr lang="ru-RU" dirty="0" err="1" smtClean="0"/>
              <a:t>Саввинову</a:t>
            </a:r>
            <a:r>
              <a:rPr lang="ru-RU" dirty="0" smtClean="0"/>
              <a:t> Гаврилу Игнатьевичу,</a:t>
            </a:r>
          </a:p>
          <a:p>
            <a:r>
              <a:rPr lang="ru-RU" dirty="0" err="1" smtClean="0"/>
              <a:t>Кюрядисову</a:t>
            </a:r>
            <a:r>
              <a:rPr lang="ru-RU" dirty="0" smtClean="0"/>
              <a:t> Павлу Андреевичу,</a:t>
            </a:r>
            <a:endParaRPr lang="ru-RU" dirty="0"/>
          </a:p>
          <a:p>
            <a:r>
              <a:rPr lang="ru-RU" dirty="0" smtClean="0"/>
              <a:t>Николаеву Ивану Николаевичу!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75185" y="5520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06496" y="426720"/>
            <a:ext cx="334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Нашим дедам посвящается…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3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4509" r="4140" b="5260"/>
          <a:stretch>
            <a:fillRect/>
          </a:stretch>
        </p:blipFill>
        <p:spPr bwMode="auto">
          <a:xfrm>
            <a:off x="207263" y="606424"/>
            <a:ext cx="5799223" cy="485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4475" r="5070" b="6712"/>
          <a:stretch>
            <a:fillRect/>
          </a:stretch>
        </p:blipFill>
        <p:spPr bwMode="auto">
          <a:xfrm>
            <a:off x="6191842" y="606424"/>
            <a:ext cx="5719742" cy="485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510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52" y="210022"/>
            <a:ext cx="4291584" cy="664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218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3761" r="3218" b="4419"/>
          <a:stretch>
            <a:fillRect/>
          </a:stretch>
        </p:blipFill>
        <p:spPr bwMode="auto">
          <a:xfrm>
            <a:off x="2682240" y="416116"/>
            <a:ext cx="5169408" cy="576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737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2298" r="4727" b="3676"/>
          <a:stretch>
            <a:fillRect/>
          </a:stretch>
        </p:blipFill>
        <p:spPr bwMode="auto">
          <a:xfrm>
            <a:off x="2626678" y="219457"/>
            <a:ext cx="5956489" cy="613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882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3445" r="3053" b="3445"/>
          <a:stretch>
            <a:fillRect/>
          </a:stretch>
        </p:blipFill>
        <p:spPr bwMode="auto">
          <a:xfrm>
            <a:off x="2548128" y="144716"/>
            <a:ext cx="5791200" cy="651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840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t="2660" r="1959" b="7272"/>
          <a:stretch>
            <a:fillRect/>
          </a:stretch>
        </p:blipFill>
        <p:spPr bwMode="auto">
          <a:xfrm>
            <a:off x="346043" y="527431"/>
            <a:ext cx="11029525" cy="509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413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4491" r="1889" b="8557"/>
          <a:stretch>
            <a:fillRect/>
          </a:stretch>
        </p:blipFill>
        <p:spPr bwMode="auto">
          <a:xfrm>
            <a:off x="155320" y="1033145"/>
            <a:ext cx="11687711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130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5347" r="4619"/>
          <a:stretch>
            <a:fillRect/>
          </a:stretch>
        </p:blipFill>
        <p:spPr bwMode="auto">
          <a:xfrm>
            <a:off x="2206752" y="379539"/>
            <a:ext cx="5742432" cy="578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527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2310" r="2493" b="4044"/>
          <a:stretch>
            <a:fillRect/>
          </a:stretch>
        </p:blipFill>
        <p:spPr bwMode="auto">
          <a:xfrm>
            <a:off x="233236" y="729932"/>
            <a:ext cx="11227321" cy="528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120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2000" r="4390" b="4001"/>
          <a:stretch>
            <a:fillRect/>
          </a:stretch>
        </p:blipFill>
        <p:spPr bwMode="auto">
          <a:xfrm>
            <a:off x="656780" y="1007172"/>
            <a:ext cx="4119849" cy="411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840" r="2652" b="7571"/>
          <a:stretch>
            <a:fillRect/>
          </a:stretch>
        </p:blipFill>
        <p:spPr bwMode="auto">
          <a:xfrm>
            <a:off x="5059680" y="1426334"/>
            <a:ext cx="6812504" cy="301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49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_20250416_0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3059" r="4546" b="52051"/>
          <a:stretch>
            <a:fillRect/>
          </a:stretch>
        </p:blipFill>
        <p:spPr bwMode="auto">
          <a:xfrm>
            <a:off x="1211588" y="568242"/>
            <a:ext cx="8017756" cy="578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8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t="1430" r="3870" b="3572"/>
          <a:stretch>
            <a:fillRect/>
          </a:stretch>
        </p:blipFill>
        <p:spPr bwMode="auto">
          <a:xfrm>
            <a:off x="964755" y="375050"/>
            <a:ext cx="4097907" cy="589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3439" r="5109" b="2751"/>
          <a:stretch>
            <a:fillRect/>
          </a:stretch>
        </p:blipFill>
        <p:spPr bwMode="auto">
          <a:xfrm>
            <a:off x="6412992" y="375051"/>
            <a:ext cx="3803904" cy="589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401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143129"/>
            <a:ext cx="6548343" cy="295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3368166"/>
            <a:ext cx="6782943" cy="317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846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133" r="2370" b="2933"/>
          <a:stretch>
            <a:fillRect/>
          </a:stretch>
        </p:blipFill>
        <p:spPr bwMode="auto">
          <a:xfrm>
            <a:off x="2157984" y="376364"/>
            <a:ext cx="6712884" cy="559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587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1845" r="4047" b="4875"/>
          <a:stretch>
            <a:fillRect/>
          </a:stretch>
        </p:blipFill>
        <p:spPr bwMode="auto">
          <a:xfrm>
            <a:off x="2060448" y="402336"/>
            <a:ext cx="7025054" cy="568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114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74" y="912812"/>
            <a:ext cx="10818630" cy="45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793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" t="1570" r="3242" b="1762"/>
          <a:stretch>
            <a:fillRect/>
          </a:stretch>
        </p:blipFill>
        <p:spPr bwMode="auto">
          <a:xfrm>
            <a:off x="268223" y="249640"/>
            <a:ext cx="5644897" cy="538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3091" r="4176" b="3777"/>
          <a:stretch>
            <a:fillRect/>
          </a:stretch>
        </p:blipFill>
        <p:spPr bwMode="auto">
          <a:xfrm>
            <a:off x="6339840" y="231754"/>
            <a:ext cx="5425440" cy="540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37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6866" r="13710" b="10301"/>
          <a:stretch>
            <a:fillRect/>
          </a:stretch>
        </p:blipFill>
        <p:spPr bwMode="auto">
          <a:xfrm>
            <a:off x="121374" y="972182"/>
            <a:ext cx="3660385" cy="437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4736" r="10147" b="4736"/>
          <a:stretch>
            <a:fillRect/>
          </a:stretch>
        </p:blipFill>
        <p:spPr bwMode="auto">
          <a:xfrm>
            <a:off x="4007992" y="972182"/>
            <a:ext cx="3380360" cy="437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t="6104" r="6400" b="7922"/>
          <a:stretch>
            <a:fillRect/>
          </a:stretch>
        </p:blipFill>
        <p:spPr bwMode="auto">
          <a:xfrm>
            <a:off x="7614585" y="972182"/>
            <a:ext cx="4244043" cy="437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8983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4749" r="6078" b="4449"/>
          <a:stretch>
            <a:fillRect/>
          </a:stretch>
        </p:blipFill>
        <p:spPr bwMode="auto">
          <a:xfrm>
            <a:off x="1167256" y="1186792"/>
            <a:ext cx="4491209" cy="408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t="2441" r="5119" b="8133"/>
          <a:stretch>
            <a:fillRect/>
          </a:stretch>
        </p:blipFill>
        <p:spPr bwMode="auto">
          <a:xfrm>
            <a:off x="6053618" y="1277892"/>
            <a:ext cx="3821901" cy="399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44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G_20250416_0002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84" y="156908"/>
            <a:ext cx="4375340" cy="637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5340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G_20250416_0001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60" y="108139"/>
            <a:ext cx="4485068" cy="653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53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20250416_0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51111" r="4204" b="4317"/>
          <a:stretch>
            <a:fillRect/>
          </a:stretch>
        </p:blipFill>
        <p:spPr bwMode="auto">
          <a:xfrm>
            <a:off x="842836" y="402336"/>
            <a:ext cx="8825420" cy="603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601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2096" y="2206752"/>
            <a:ext cx="7329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Никто </a:t>
            </a:r>
            <a:r>
              <a:rPr lang="ru-RU" sz="3600" dirty="0" err="1" smtClean="0"/>
              <a:t>незабыт,ничто</a:t>
            </a:r>
            <a:r>
              <a:rPr lang="ru-RU" sz="3600" dirty="0" smtClean="0"/>
              <a:t> не забыто…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2292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18312" b="4134"/>
          <a:stretch>
            <a:fillRect/>
          </a:stretch>
        </p:blipFill>
        <p:spPr bwMode="auto">
          <a:xfrm>
            <a:off x="1549972" y="280415"/>
            <a:ext cx="7435532" cy="592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136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2423" r="37708" b="4089"/>
          <a:stretch>
            <a:fillRect/>
          </a:stretch>
        </p:blipFill>
        <p:spPr bwMode="auto">
          <a:xfrm>
            <a:off x="2817940" y="449516"/>
            <a:ext cx="5265356" cy="560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16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59" y="278827"/>
            <a:ext cx="8543417" cy="6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389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11" y="449516"/>
            <a:ext cx="5980473" cy="57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377638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1100</TotalTime>
  <Words>122</Words>
  <Application>Microsoft Office PowerPoint</Application>
  <PresentationFormat>Широкоэкранный</PresentationFormat>
  <Paragraphs>21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Arial</vt:lpstr>
      <vt:lpstr>Calibri</vt:lpstr>
      <vt:lpstr>Jost</vt:lpstr>
      <vt:lpstr>Oswald</vt:lpstr>
      <vt:lpstr>Trebuchet MS</vt:lpstr>
      <vt:lpstr>Берлин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58</cp:revision>
  <dcterms:created xsi:type="dcterms:W3CDTF">2025-04-08T01:42:09Z</dcterms:created>
  <dcterms:modified xsi:type="dcterms:W3CDTF">2025-05-16T06:55:25Z</dcterms:modified>
</cp:coreProperties>
</file>