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4F82-9977-4D7D-BB48-93AF2644392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426FE-067B-4BD3-AF24-1E6EEA144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426FE-067B-4BD3-AF24-1E6EEA144C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6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1F3DD-4118-470E-F89B-14C60674D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1A41DF-D1E7-CCAB-E863-E040E4AF5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9D6F4-716D-09B6-5C4B-42AE6516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497F1-40C3-21D4-C906-24BF2B1B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6A106-26CF-0C6F-56E6-E9E696CB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7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8ADD-DC15-4F8D-78A1-EDEB07D5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8193DB-497B-BD60-6EF3-88DB9E44B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891E5-7090-99D8-CA99-A9B3C846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34D72F-74A3-30D5-846C-E99472A3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BA15D-F680-CAC3-5807-B42854CD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0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2B37A6-B6DC-B7E2-39AA-AE5DBA5E0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B72BD0-B946-6ABE-E303-7DD80CC31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80C4E-31D4-2B94-BD16-3EF09EB8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6E43E-4BC8-A65A-1ABE-744EA4A6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754F-D61D-8EEE-9D76-0EFC4779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F6D73-18A5-C837-97F9-9FF91E0F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9DDE0-E109-DF26-0921-D86EF34A3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35BD2-01FF-1CBD-797C-F057B155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5578F-E07D-667D-E32E-4DD02165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A87A2-22EE-6726-1D1F-1AEA7D79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3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AE017-A357-E901-47AC-D728CFC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AD9F11-AF2B-738F-3B97-368E7FBD2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656B0-E5F8-86FF-D664-AE27825E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E4F22-A53B-23D7-EED2-34CC2587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C39A66-8838-1E3E-F38D-8BF3439A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E3CE-8D9D-82FF-E5F2-D8225935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1B44-7E5F-4D15-4CF4-588D99C9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389583-09F6-9F58-4413-C2BF23AE3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18F1E-9E1A-31F1-55F6-B85790E6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32AB7D-7A1D-BD34-9EEC-9E16637C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E646C-5CFD-BDF5-53BC-6B097BD2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8A7B2-EE36-E41A-3954-DE92BD4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39C45-29CD-195B-F456-E0854D20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C3E9EC-9004-CF17-F172-1F83AB4A3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CD298A-A2B9-A939-0492-B855E1662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0506C2-FABE-5418-DAB9-8DEED6F76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BD3D27-80BA-7A5D-4740-782AB277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4972CF-6C3E-A04B-D4AB-67B48055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EC3F26-A17A-4404-1860-955AD613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8BA1E-24B3-5ABE-0254-29793B2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4DE81-302C-1E18-03D4-6E2C0B04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713E24-D474-D127-DC44-7019AD5B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A3987-6170-2F50-A854-2F41FE46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5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1CB886-0D66-DBAA-F22D-C7868A73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B8C613-4341-86E2-B08A-9BB41ED9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13C1C3-FE29-6651-2CDB-59EEB3C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7410A-68D0-7C78-E51E-E92FEE33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0A534-11FF-E617-E981-C8274376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4796DC-5C10-5AF6-B9F0-9FC9055F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FF2C27-7608-9AF2-F81B-2B0D604B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6CBFC-1D73-DE79-4C19-70ADBFC1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A655E-7923-4B4A-8348-C229B97C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6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8A8A4-BF78-CE1D-98E6-7EFBF950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833DF2-977B-0E52-7B31-1777168F3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4BE6FE-CDD8-3504-2DFA-20A4F0ECE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D19FEF-9673-93DE-74C9-D11FAA58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8549A-8F15-5C88-C924-5DA5209F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767D73-DE07-ED86-16B6-C0F4FB75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1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EE0A6-DFBB-FB93-7E39-5DB24276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AB442B-5E0A-0D67-E68A-79C1121D8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1D6B9-D131-A2A5-6E62-57250AA7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22C9C-2099-4A14-B78A-71BC05EA57E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D91C4-6E7F-D63D-759B-08C85467E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70740-852D-B4B9-4215-C87276D6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BC5E-722F-4CA4-B604-E77E2C601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0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DDBA4-A309-A4E7-E940-F18D23F91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Бессмертный полк моей семьи-живая память поколений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1A0439-74FF-BAAA-B11F-A57BA491F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/>
              <a:t>1941-1945 гг.</a:t>
            </a:r>
            <a:endParaRPr lang="ru-RU" sz="6000" dirty="0"/>
          </a:p>
        </p:txBody>
      </p:sp>
      <p:pic>
        <p:nvPicPr>
          <p:cNvPr id="1026" name="Picture 2" descr="Георгиевская Лента Изображения – скачать бесплатно на Freepik">
            <a:extLst>
              <a:ext uri="{FF2B5EF4-FFF2-40B4-BE49-F238E27FC236}">
                <a16:creationId xmlns:a16="http://schemas.microsoft.com/office/drawing/2014/main" id="{8D76306E-330C-A458-549D-093274AF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41" y="4435813"/>
            <a:ext cx="2081516" cy="20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5BEAE-E975-47D2-94D2-2A2DBCFB45D6}"/>
              </a:ext>
            </a:extLst>
          </p:cNvPr>
          <p:cNvSpPr txBox="1"/>
          <p:nvPr/>
        </p:nvSpPr>
        <p:spPr>
          <a:xfrm>
            <a:off x="9844391" y="5029200"/>
            <a:ext cx="208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Подготовила:</a:t>
            </a:r>
          </a:p>
          <a:p>
            <a:r>
              <a:rPr lang="ru-RU" dirty="0"/>
              <a:t>Филиппова М.С.</a:t>
            </a:r>
          </a:p>
          <a:p>
            <a:r>
              <a:rPr lang="ru-RU" dirty="0"/>
              <a:t>Класс 3 «В»</a:t>
            </a:r>
          </a:p>
          <a:p>
            <a:r>
              <a:rPr lang="ru-RU" dirty="0"/>
              <a:t>Москва, 2025 г.</a:t>
            </a:r>
          </a:p>
        </p:txBody>
      </p:sp>
    </p:spTree>
    <p:extLst>
      <p:ext uri="{BB962C8B-B14F-4D97-AF65-F5344CB8AC3E}">
        <p14:creationId xmlns:p14="http://schemas.microsoft.com/office/powerpoint/2010/main" val="366101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761383-DA37-1BC2-2EDA-F1A0FD321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5" y="389107"/>
            <a:ext cx="3465479" cy="462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065C2-9460-109B-1DBA-71F3AEDADF67}"/>
              </a:ext>
            </a:extLst>
          </p:cNvPr>
          <p:cNvSpPr txBox="1"/>
          <p:nvPr/>
        </p:nvSpPr>
        <p:spPr>
          <a:xfrm>
            <a:off x="5564220" y="1264243"/>
            <a:ext cx="53798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дедушка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очевидец и участник страшных событий.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горжусь своим дедом!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DF14D-4C88-FD9B-D6B9-0B1AE0EA9A8D}"/>
              </a:ext>
            </a:extLst>
          </p:cNvPr>
          <p:cNvSpPr txBox="1"/>
          <p:nvPr/>
        </p:nvSpPr>
        <p:spPr>
          <a:xfrm>
            <a:off x="1384165" y="5391835"/>
            <a:ext cx="9987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герои должны идти парадным строем во все времена!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4213C1-23C7-7011-8ACB-B28260D1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220" y="2921879"/>
            <a:ext cx="4202348" cy="2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1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81866F-2866-7DDC-D413-CDF3E48F4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7" y="517351"/>
            <a:ext cx="3725467" cy="5268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CD2AC1-5897-B954-AD55-7B422F768D0F}"/>
              </a:ext>
            </a:extLst>
          </p:cNvPr>
          <p:cNvSpPr txBox="1"/>
          <p:nvPr/>
        </p:nvSpPr>
        <p:spPr>
          <a:xfrm>
            <a:off x="5080854" y="878729"/>
            <a:ext cx="6147881" cy="619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Новиков Василий Иванович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11.02.1921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рождения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г. Сталинград (г. Волгоград -  сейчас)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Русский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смерти: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12.05.1966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Захоронен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г. Астрахань.</a:t>
            </a:r>
          </a:p>
          <a:p>
            <a:pPr algn="just"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Орден Красной звезды     22.05.1944 93/н </a:t>
            </a:r>
          </a:p>
          <a:p>
            <a:pPr marL="457200" algn="just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Орден Красного Знамени 08.07.1944 394/н </a:t>
            </a:r>
          </a:p>
          <a:p>
            <a:pPr marL="45720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Орден Красного знамени 24.08.1944 478/н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Орден Красной звезды     09.10.1944 140/н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Розыск награды </a:t>
            </a:r>
            <a:r>
              <a:rPr lang="ru-RU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«Герой Советского союза» </a:t>
            </a:r>
            <a:r>
              <a:rPr lang="ru-RU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(стало известно из личного дневника и из рассказа родственников, что в ноябре 1945 года при демобилизации в г. Новороссийске был представлен к званию Героя СС. Эту запись он видел сам лично в журнале награждений).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17C7E-B034-B4F9-778B-0547F4E18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854" y="2413675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9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E0CB1-E1FC-A101-18FD-43FE4B6FC0A0}"/>
              </a:ext>
            </a:extLst>
          </p:cNvPr>
          <p:cNvSpPr txBox="1"/>
          <p:nvPr/>
        </p:nvSpPr>
        <p:spPr>
          <a:xfrm>
            <a:off x="858466" y="505486"/>
            <a:ext cx="609437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buNone/>
            </a:pP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 приказов о награждении Новикова В.И. Орденом Красного Знамя и орденом Красной звезды.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DB1669-2504-CEB8-DD8E-8A3DF1B10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5" y="1359403"/>
            <a:ext cx="3891999" cy="52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7D6E51-3766-3A0A-E374-28D4B2B20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593035"/>
            <a:ext cx="3988542" cy="566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Конкурс «Георгиевская лента»">
            <a:extLst>
              <a:ext uri="{FF2B5EF4-FFF2-40B4-BE49-F238E27FC236}">
                <a16:creationId xmlns:a16="http://schemas.microsoft.com/office/drawing/2014/main" id="{96DFD92A-50FF-FAC7-4708-F84EDEA8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59" y="2723644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8C2DB4-AFA1-A7E4-A4F9-FA68FBC3B8A3}"/>
              </a:ext>
            </a:extLst>
          </p:cNvPr>
          <p:cNvSpPr txBox="1"/>
          <p:nvPr/>
        </p:nvSpPr>
        <p:spPr>
          <a:xfrm>
            <a:off x="1070043" y="749029"/>
            <a:ext cx="9758464" cy="545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Воинское звание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Старшина. Командир отделения взвода пешей разведки 413 стрелкового полка 73 стрелковой Новозыбковской дивизии. Автоматчик стрелкового батальона 413 стрелкового полка.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ушёл на войну, каким военкоматом призывался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 Красной армии с мая 1938 года. Стал курсантом Высшего Черноморского Военно-Морского Училища. Призван Кировским Райвоенкоматом города Астрахань. Из наградного листа известно, что участвует в войне с июня 1941 года.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E83B1B-3C18-C39E-05E8-5617C693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49" y="2407291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1F8978-A1F6-40B4-241E-618B6C7BEB8B}"/>
              </a:ext>
            </a:extLst>
          </p:cNvPr>
          <p:cNvSpPr txBox="1"/>
          <p:nvPr/>
        </p:nvSpPr>
        <p:spPr>
          <a:xfrm>
            <a:off x="1293778" y="379379"/>
            <a:ext cx="8881353" cy="39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дневника)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 ушел на фронт. Воевал в составе Черноморского флота, Приморской армии,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Белорусского фронта,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Прибалтийского фронта. Был дважды тяжело ранен, после чего попал в 413 полк 73 с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трелковой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дивизии 48 армии, где был командиром группы захвата в пешей разведки.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6E5E14-128F-B54B-C3D1-DE2ECA3EB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85" y="2775589"/>
            <a:ext cx="3142034" cy="39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упить наклейку георгиевская лента с орденом с доставкой по России —  Интернет-магазин За Победу">
            <a:extLst>
              <a:ext uri="{FF2B5EF4-FFF2-40B4-BE49-F238E27FC236}">
                <a16:creationId xmlns:a16="http://schemas.microsoft.com/office/drawing/2014/main" id="{76FA5CE5-F5D2-0E9D-9B25-DA2FEDD7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2" y="3905944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8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10F53-0591-6723-EA1E-F8F033A2A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05" y="3218936"/>
            <a:ext cx="2571588" cy="30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15D2FB-AB1F-01EC-0988-38BC49DAA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68" y="2349356"/>
            <a:ext cx="3190389" cy="382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9F073-44DD-3FF0-FF97-9729286AD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8" y="1635050"/>
            <a:ext cx="3735421" cy="46606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DF207-A30E-1A5E-FC2F-B95339B905FD}"/>
              </a:ext>
            </a:extLst>
          </p:cNvPr>
          <p:cNvSpPr txBox="1"/>
          <p:nvPr/>
        </p:nvSpPr>
        <p:spPr>
          <a:xfrm>
            <a:off x="1293779" y="688358"/>
            <a:ext cx="816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Фрагменты дневника Новикова В. И</a:t>
            </a:r>
            <a:r>
              <a:rPr lang="ru-RU" sz="20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1277F8-EFED-D7CB-3CBA-7479DBCA9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568" y="3632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D4A1A0-9EFC-1734-9D91-3717205AC618}"/>
              </a:ext>
            </a:extLst>
          </p:cNvPr>
          <p:cNvSpPr txBox="1"/>
          <p:nvPr/>
        </p:nvSpPr>
        <p:spPr>
          <a:xfrm>
            <a:off x="1157591" y="1118681"/>
            <a:ext cx="101070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При жизни дедушка не смог получить награду, так как был тяжело болен и много времени проводил в госпитале. Дедушка боролся за свою жизнь. В 1954 году ему сделали ряд уникальных операций на суставах и поставили на ноги. В госпитале он познакомился с моей прабабушкой Толстовой Юлией Георгиевной. Они создали семью и родилась моя бабушка Оля.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581CF9-1959-467A-442F-A1BED3ED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129" y="4129594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2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11C0F-7A08-A801-1431-30B8C722B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9082" y="1724229"/>
            <a:ext cx="4922196" cy="3691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8E714-3043-72D1-870D-141358098F30}"/>
              </a:ext>
            </a:extLst>
          </p:cNvPr>
          <p:cNvSpPr txBox="1"/>
          <p:nvPr/>
        </p:nvSpPr>
        <p:spPr>
          <a:xfrm>
            <a:off x="1675996" y="1325673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Мой дедушка очень хорошо рисовал </a:t>
            </a:r>
            <a:endParaRPr lang="en-US" sz="2400" dirty="0"/>
          </a:p>
          <a:p>
            <a:r>
              <a:rPr lang="ru-RU" sz="2400" dirty="0"/>
              <a:t>и в нашем доме весит его картина.</a:t>
            </a:r>
            <a:endParaRPr lang="en-US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78BD17-1648-95A5-F59B-54AA6C18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96" y="2901105"/>
            <a:ext cx="4165447" cy="29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981B9-C890-225E-363B-DF5DCF6B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95" y="1607764"/>
            <a:ext cx="3412383" cy="45498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94F390-6543-1EC9-49C6-00EC92231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63" y="1519677"/>
            <a:ext cx="3412383" cy="4549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EAFA6-D8A5-C32B-BE25-E75F95B8C037}"/>
              </a:ext>
            </a:extLst>
          </p:cNvPr>
          <p:cNvSpPr txBox="1"/>
          <p:nvPr/>
        </p:nvSpPr>
        <p:spPr>
          <a:xfrm>
            <a:off x="975196" y="464308"/>
            <a:ext cx="1051316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к 9 мая жители нашего дома украшают подъезд и фасад здания российскими флагами и портретами участников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26698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408</Words>
  <Application>Microsoft Office PowerPoint</Application>
  <PresentationFormat>Широкоэкранный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Бессмертный полк моей семьи-живая память поколений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Tatiana Filippova</dc:creator>
  <cp:lastModifiedBy>Tatiana Filippova</cp:lastModifiedBy>
  <cp:revision>37</cp:revision>
  <dcterms:created xsi:type="dcterms:W3CDTF">2025-03-25T15:24:47Z</dcterms:created>
  <dcterms:modified xsi:type="dcterms:W3CDTF">2025-03-25T18:36:27Z</dcterms:modified>
</cp:coreProperties>
</file>