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700" baseline="0" dirty="0" smtClean="0"/>
              <a:t>Есть ли в вашей семье участники Великой Отечественной войны?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C99-4085-A28C-ABA10BDD30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C99-4085-A28C-ABA10BDD30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C99-4085-A28C-ABA10BDD30E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НЕТ</c:v>
                </c:pt>
                <c:pt idx="1">
                  <c:v>ДА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24</c:v>
                </c:pt>
                <c:pt idx="1">
                  <c:v>38</c:v>
                </c:pt>
                <c:pt idx="2">
                  <c:v>38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F11F-4BAA-8E90-15FD3C87D97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Читаешь ли ты рассказы о войне?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9B-417D-9403-95B2ECB089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9B-417D-9403-95B2ECB0898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2A-4990-BE09-0F1127CAB1AB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Проектно-исследовательская работа на тему: </a:t>
            </a:r>
            <a:r>
              <a:rPr lang="ru-RU" sz="3600" dirty="0" smtClean="0"/>
              <a:t>«Место моей семьи в Великой Отечественной войне»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982907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3 А класса Гимназии №76</a:t>
            </a:r>
          </a:p>
          <a:p>
            <a:r>
              <a:rPr lang="ru-RU" dirty="0" err="1" smtClean="0"/>
              <a:t>Фасхутдинова</a:t>
            </a:r>
            <a:r>
              <a:rPr lang="ru-RU" dirty="0" smtClean="0"/>
              <a:t> Сабина</a:t>
            </a:r>
          </a:p>
          <a:p>
            <a:r>
              <a:rPr lang="ru-RU" dirty="0" smtClean="0"/>
              <a:t>Классный руководитель:</a:t>
            </a:r>
          </a:p>
          <a:p>
            <a:r>
              <a:rPr lang="ru-RU" dirty="0" smtClean="0"/>
              <a:t>Верхотурова Наталья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Послевоенная жизнь прадедушки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После окончания войны в 1945 году прадедушка вернулся домой. После он основал и </a:t>
            </a:r>
            <a:r>
              <a:rPr lang="ru-RU" sz="2000" dirty="0"/>
              <a:t>построил </a:t>
            </a:r>
            <a:r>
              <a:rPr lang="ru-RU" sz="2000" dirty="0" err="1"/>
              <a:t>Верхненалимскую</a:t>
            </a:r>
            <a:r>
              <a:rPr lang="ru-RU" sz="2000" dirty="0"/>
              <a:t> среднюю школу </a:t>
            </a:r>
            <a:r>
              <a:rPr lang="ru-RU" sz="2000" dirty="0" err="1"/>
              <a:t>Заинского</a:t>
            </a:r>
            <a:r>
              <a:rPr lang="ru-RU" sz="2000" dirty="0"/>
              <a:t> района. Его назначили </a:t>
            </a:r>
            <a:r>
              <a:rPr lang="ru-RU" sz="2000" dirty="0" smtClean="0"/>
              <a:t>директором, где проработал 35 лет, а также преподавал </a:t>
            </a:r>
            <a:r>
              <a:rPr lang="ru-RU" sz="2000" dirty="0"/>
              <a:t>химию и биологию. (На фото школа,  директор Петр Гаврилович и педагогический коллектив школы)</a:t>
            </a:r>
          </a:p>
        </p:txBody>
      </p:sp>
      <p:pic>
        <p:nvPicPr>
          <p:cNvPr id="5" name="Содержимое 4" descr="IMG_20220112_081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7250" y="2519133"/>
            <a:ext cx="4928959" cy="3325075"/>
          </a:xfrm>
        </p:spPr>
      </p:pic>
    </p:spTree>
    <p:extLst>
      <p:ext uri="{BB962C8B-B14F-4D97-AF65-F5344CB8AC3E}">
        <p14:creationId xmlns:p14="http://schemas.microsoft.com/office/powerpoint/2010/main" val="25179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Там же в школе он </a:t>
            </a:r>
            <a:r>
              <a:rPr lang="ru-RU" sz="2800" dirty="0" smtClean="0"/>
              <a:t>познакомился </a:t>
            </a:r>
            <a:r>
              <a:rPr lang="ru-RU" sz="2800" dirty="0"/>
              <a:t>со своей женой Софьей </a:t>
            </a:r>
            <a:r>
              <a:rPr lang="ru-RU" sz="2800" dirty="0" smtClean="0"/>
              <a:t>Егоровной, моей прабабушкой. Она </a:t>
            </a:r>
            <a:r>
              <a:rPr lang="ru-RU" sz="2800" dirty="0"/>
              <a:t>была учительницей начальных классов. Они вырастили и воспитали 6 детей.</a:t>
            </a:r>
          </a:p>
        </p:txBody>
      </p:sp>
      <p:pic>
        <p:nvPicPr>
          <p:cNvPr id="4" name="Содержимое 3" descr="IMG_20220117_202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1294" y="2336800"/>
            <a:ext cx="6631387" cy="4167367"/>
          </a:xfrm>
        </p:spPr>
      </p:pic>
    </p:spTree>
    <p:extLst>
      <p:ext uri="{BB962C8B-B14F-4D97-AF65-F5344CB8AC3E}">
        <p14:creationId xmlns:p14="http://schemas.microsoft.com/office/powerpoint/2010/main" val="16545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прадедушка умер </a:t>
            </a:r>
            <a:r>
              <a:rPr lang="ru-RU" dirty="0" smtClean="0"/>
              <a:t>3 </a:t>
            </a:r>
            <a:r>
              <a:rPr lang="ru-RU" dirty="0" smtClean="0"/>
              <a:t>мая 1992 года.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3422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 память о нем будет жить вечно!</a:t>
            </a:r>
          </a:p>
          <a:p>
            <a:r>
              <a:rPr lang="ru-RU" sz="2400" dirty="0">
                <a:solidFill>
                  <a:schemeClr val="tx2"/>
                </a:solidFill>
                <a:latin typeface="Arial" charset="0"/>
                <a:cs typeface="Arial" charset="0"/>
              </a:rPr>
              <a:t>Мы - его дети будем рассказывать о нем своим детям и детям своих детей из поколения в поколения! История </a:t>
            </a:r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сохранится навсегда!</a:t>
            </a:r>
            <a:endParaRPr lang="ru-RU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Содержимое 4" descr="IMG-20220117-WA00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2547" y="2336800"/>
            <a:ext cx="3377646" cy="3984487"/>
          </a:xfrm>
        </p:spPr>
      </p:pic>
    </p:spTree>
    <p:extLst>
      <p:ext uri="{BB962C8B-B14F-4D97-AF65-F5344CB8AC3E}">
        <p14:creationId xmlns:p14="http://schemas.microsoft.com/office/powerpoint/2010/main" val="4166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61" cy="1178939"/>
          </a:xfrm>
        </p:spPr>
        <p:txBody>
          <a:bodyPr>
            <a:no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 smtClean="0"/>
              <a:t>2015 году </a:t>
            </a:r>
            <a:r>
              <a:rPr lang="ru-RU" sz="2000" dirty="0" smtClean="0"/>
              <a:t>прадедушке</a:t>
            </a:r>
            <a:r>
              <a:rPr lang="ru-RU" sz="2000" dirty="0" smtClean="0"/>
              <a:t> </a:t>
            </a:r>
            <a:r>
              <a:rPr lang="ru-RU" sz="2000" dirty="0" smtClean="0"/>
              <a:t>присвоено звание Воин Воинской Славы</a:t>
            </a:r>
            <a:r>
              <a:rPr lang="ru-RU" sz="2000" b="1" dirty="0" smtClean="0"/>
              <a:t>. </a:t>
            </a:r>
            <a:r>
              <a:rPr lang="ru-RU" sz="2000" dirty="0"/>
              <a:t>В честь этого была установлена мемориальная доска к школе, которую он основал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Наш прадедушка – гордость нашей семьи!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4" descr="IMG_20220115_17531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6650" y="2401293"/>
            <a:ext cx="8356821" cy="3983603"/>
          </a:xfrm>
        </p:spPr>
      </p:pic>
    </p:spTree>
    <p:extLst>
      <p:ext uri="{BB962C8B-B14F-4D97-AF65-F5344CB8AC3E}">
        <p14:creationId xmlns:p14="http://schemas.microsoft.com/office/powerpoint/2010/main" val="28605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628153"/>
            <a:ext cx="9613861" cy="1206013"/>
          </a:xfrm>
        </p:spPr>
        <p:txBody>
          <a:bodyPr>
            <a:noAutofit/>
          </a:bodyPr>
          <a:lstStyle/>
          <a:p>
            <a:r>
              <a:rPr lang="ru-RU" sz="2800" dirty="0"/>
              <a:t>Что знают современные школьники о Великой Отечественной войне 1941-1945 </a:t>
            </a:r>
            <a:r>
              <a:rPr lang="ru-RU" sz="2800" dirty="0" err="1"/>
              <a:t>г.г</a:t>
            </a:r>
            <a:r>
              <a:rPr lang="ru-RU" sz="2800" dirty="0"/>
              <a:t>?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11680"/>
            <a:ext cx="11111463" cy="47230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ответы на мои вопросы, я решила опросить своих одноклассников.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анкетах я интересовалась: какой праздник празднует наш страна 9 мая; когда началась и закончилась Великая Отечественная война; в вашей семье есть участники Великой Отечественной войны; читаете ли вы книги, рассказы о войне?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анкетировании приняли участие: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3 А класса, 32 человека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опроса можно сказать следующее: большинство учеников знает когда началась и закончилась война, 100 % учеников считают, что мы должны знать и помнить историю нашей страны и гордиться теми, кто защищал нашу Родину в те страшные годы.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некоторых вопросов я показала в гистограмме. По ним видно, что не все ученики знают участвовали ли их прадедушки и прабабушки в Великой Отечественной войне. Поэтому я считаю, что им нужно задать этот вопрос своим родителям. Родители обязательно им расскажут, я уверена, что у многих есть такие родственники. Ведь эта страшная война коснулась каждую семью…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56% учеников ответили, что читают рассказы о войне, 44% - не читают.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считаю, что благодаря рассказам и книгам о войне можно узнать историю своей страны, прочувствовать трагедию и ужас войны, восхититься героизмом людей того времени. Хотелось бы, чтобы все дети читали рассказы и стихи о Великой Отечественной войне. Поэтому я решила подготовить для моих одноклассников небольшие книжки-брошюрки с рассказами о войне. Я уверена, что они заинтересуются чтением таких книг.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727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 анкетирования одноклассников в гистограммах: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2481134"/>
              </p:ext>
            </p:extLst>
          </p:nvPr>
        </p:nvGraphicFramePr>
        <p:xfrm>
          <a:off x="681038" y="2336800"/>
          <a:ext cx="4697412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2887763"/>
              </p:ext>
            </p:extLst>
          </p:nvPr>
        </p:nvGraphicFramePr>
        <p:xfrm>
          <a:off x="5594350" y="2336800"/>
          <a:ext cx="4700588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58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194560"/>
            <a:ext cx="9613861" cy="41505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война уходит в прошлое, но, изучая историю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вновь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вновь переживаешь те события и понимаешь, что война была не где-то далеко, а здесь, на нашей земле, в моей семье. Становится ясно, какой трудной дорогой наши прадеды шли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дню 9 мая 1945 года. Мы обязательно должны сохранить память о тех, кто прошёл эту войну. 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горжусь, что Абрамов Петр Гаврилович– мой прадедушка, был одним из тех, кто защищал нашу Родину 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победил!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 и горжусь!!!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Цель исследования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Arial Narrow" pitchFamily="34" charset="0"/>
              </a:rPr>
              <a:t>Восстановление </a:t>
            </a:r>
            <a:r>
              <a:rPr lang="ru-RU" sz="3600" dirty="0">
                <a:latin typeface="Arial Narrow" pitchFamily="34" charset="0"/>
              </a:rPr>
              <a:t>исторической памяти о </a:t>
            </a:r>
            <a:r>
              <a:rPr lang="ru-RU" sz="3600" dirty="0" smtClean="0">
                <a:latin typeface="Arial Narrow" pitchFamily="34" charset="0"/>
              </a:rPr>
              <a:t>моем прадедушке </a:t>
            </a:r>
            <a:r>
              <a:rPr lang="ru-RU" sz="3600" dirty="0">
                <a:latin typeface="Arial Narrow" pitchFamily="34" charset="0"/>
              </a:rPr>
              <a:t>Абрамова Петра Гавриловича – участника Великой Отечественной войны.</a:t>
            </a:r>
            <a:br>
              <a:rPr lang="ru-RU" sz="3600" dirty="0">
                <a:latin typeface="Arial Narrow" pitchFamily="34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218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07666"/>
            <a:ext cx="9613861" cy="10893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Задачи и методы исследования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162755"/>
            <a:ext cx="9613861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Задачи: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1. </a:t>
            </a:r>
            <a:r>
              <a:rPr lang="ru-RU" sz="2800" dirty="0">
                <a:latin typeface="Arial Narrow" pitchFamily="34" charset="0"/>
              </a:rPr>
              <a:t>Собрать сведения о жизни (до войны, во время войны, после войны) моего прадедушки.</a:t>
            </a:r>
            <a:br>
              <a:rPr lang="ru-RU" sz="2800" dirty="0">
                <a:latin typeface="Arial Narrow" pitchFamily="34" charset="0"/>
              </a:rPr>
            </a:br>
            <a:r>
              <a:rPr lang="ru-RU" sz="2800" dirty="0">
                <a:latin typeface="Arial Narrow" pitchFamily="34" charset="0"/>
              </a:rPr>
              <a:t>2. Проанализировать собранную информацию.</a:t>
            </a:r>
            <a:br>
              <a:rPr lang="ru-RU" sz="2800" dirty="0">
                <a:latin typeface="Arial Narrow" pitchFamily="34" charset="0"/>
              </a:rPr>
            </a:br>
            <a:r>
              <a:rPr lang="ru-RU" sz="2800" dirty="0">
                <a:latin typeface="Arial Narrow" pitchFamily="34" charset="0"/>
              </a:rPr>
              <a:t>3. Установить вклад моего прадедушки в победу в Великой Отечественной войне 1941-1945 годов.</a:t>
            </a:r>
            <a:br>
              <a:rPr lang="ru-RU" sz="2800" dirty="0">
                <a:latin typeface="Arial Narrow" pitchFamily="34" charset="0"/>
              </a:rPr>
            </a:b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Методы исследования:</a:t>
            </a:r>
          </a:p>
          <a:p>
            <a:pPr marL="0" indent="0">
              <a:buNone/>
            </a:pPr>
            <a:r>
              <a:rPr lang="ru-RU" sz="2800" dirty="0">
                <a:latin typeface="Arial Narrow" pitchFamily="34" charset="0"/>
              </a:rPr>
              <a:t>1. Опрос родственников.</a:t>
            </a:r>
            <a:br>
              <a:rPr lang="ru-RU" sz="2800" dirty="0">
                <a:latin typeface="Arial Narrow" pitchFamily="34" charset="0"/>
              </a:rPr>
            </a:br>
            <a:r>
              <a:rPr lang="ru-RU" sz="2800" dirty="0">
                <a:latin typeface="Arial Narrow" pitchFamily="34" charset="0"/>
              </a:rPr>
              <a:t>2. Поиск документальных источников в семейном архиве, в музеях, на сайтах «Подвиг народа», «Память народа», книге </a:t>
            </a:r>
            <a:r>
              <a:rPr lang="ru-RU" sz="2800" dirty="0" err="1">
                <a:latin typeface="Arial Narrow" pitchFamily="34" charset="0"/>
              </a:rPr>
              <a:t>И.Глухова</a:t>
            </a:r>
            <a:r>
              <a:rPr lang="ru-RU" sz="2800" dirty="0">
                <a:latin typeface="Arial Narrow" pitchFamily="34" charset="0"/>
              </a:rPr>
              <a:t> «</a:t>
            </a:r>
            <a:r>
              <a:rPr lang="ru-RU" sz="2800" dirty="0" err="1">
                <a:latin typeface="Arial Narrow" pitchFamily="34" charset="0"/>
              </a:rPr>
              <a:t>Халкым</a:t>
            </a:r>
            <a:r>
              <a:rPr lang="ru-RU" sz="2800" dirty="0">
                <a:latin typeface="Arial Narrow" pitchFamily="34" charset="0"/>
              </a:rPr>
              <a:t> минем – </a:t>
            </a:r>
            <a:r>
              <a:rPr lang="ru-RU" sz="2800" dirty="0" err="1">
                <a:latin typeface="Arial Narrow" pitchFamily="34" charset="0"/>
              </a:rPr>
              <a:t>керэшен</a:t>
            </a:r>
            <a:r>
              <a:rPr lang="ru-RU" sz="2800" dirty="0">
                <a:latin typeface="Arial Narrow" pitchFamily="34" charset="0"/>
              </a:rPr>
              <a:t>».</a:t>
            </a:r>
            <a:br>
              <a:rPr lang="ru-RU" sz="2800" dirty="0">
                <a:latin typeface="Arial Narrow" pitchFamily="34" charset="0"/>
              </a:rPr>
            </a:br>
            <a:r>
              <a:rPr lang="ru-RU" sz="2800" dirty="0">
                <a:latin typeface="Arial Narrow" pitchFamily="34" charset="0"/>
              </a:rPr>
              <a:t>3. Анкетирование одноклассников.</a:t>
            </a:r>
            <a:br>
              <a:rPr lang="ru-RU" sz="2800" dirty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>4. </a:t>
            </a:r>
            <a:r>
              <a:rPr lang="ru-RU" sz="2800" dirty="0">
                <a:latin typeface="Arial Narrow" pitchFamily="34" charset="0"/>
              </a:rPr>
              <a:t>Анализ полученных информаций и фактов.</a:t>
            </a:r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2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Великая Отечественная Война… </a:t>
            </a:r>
            <a:endParaRPr lang="ru-RU" sz="2000" b="1" dirty="0" smtClean="0"/>
          </a:p>
          <a:p>
            <a:r>
              <a:rPr lang="ru-RU" sz="2000" b="1" dirty="0" smtClean="0"/>
              <a:t>Она </a:t>
            </a:r>
            <a:r>
              <a:rPr lang="ru-RU" sz="2000" b="1" dirty="0"/>
              <a:t>оставила свой след в нашей семье. </a:t>
            </a:r>
            <a:r>
              <a:rPr lang="ru-RU" sz="2000" b="1" dirty="0" smtClean="0"/>
              <a:t>Поэтому </a:t>
            </a:r>
            <a:r>
              <a:rPr lang="ru-RU" sz="2000" b="1" dirty="0"/>
              <a:t>я </a:t>
            </a:r>
            <a:r>
              <a:rPr lang="ru-RU" sz="2000" b="1" dirty="0" smtClean="0"/>
              <a:t>решила узнать </a:t>
            </a:r>
            <a:r>
              <a:rPr lang="ru-RU" sz="2000" b="1" dirty="0"/>
              <a:t>историю моей семьи и прадедушки в эти годы. </a:t>
            </a:r>
            <a:endParaRPr lang="en-US" sz="2000" b="1" dirty="0"/>
          </a:p>
          <a:p>
            <a:r>
              <a:rPr lang="ru-RU" sz="2000" b="1" dirty="0"/>
              <a:t>Для меня очень важно, чтобы осталась память о моем прадедушке.</a:t>
            </a:r>
          </a:p>
        </p:txBody>
      </p:sp>
      <p:pic>
        <p:nvPicPr>
          <p:cNvPr id="5" name="Содержимое 4" descr="d526e81697bdd1bb41cbcdfbf9dd305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1556" y="2336800"/>
            <a:ext cx="5378126" cy="3598863"/>
          </a:xfrm>
        </p:spPr>
      </p:pic>
    </p:spTree>
    <p:extLst>
      <p:ext uri="{BB962C8B-B14F-4D97-AF65-F5344CB8AC3E}">
        <p14:creationId xmlns:p14="http://schemas.microsoft.com/office/powerpoint/2010/main" val="25827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Мой прадедушка Абрамов Петр Гаврилович родился в 1922 году в деревне Средний </a:t>
            </a:r>
            <a:r>
              <a:rPr lang="ru-RU" sz="2800" dirty="0" err="1" smtClean="0"/>
              <a:t>Багряж</a:t>
            </a:r>
            <a:r>
              <a:rPr lang="ru-RU" sz="2800" dirty="0" smtClean="0"/>
              <a:t> </a:t>
            </a:r>
            <a:r>
              <a:rPr lang="ru-RU" sz="2800" dirty="0" err="1" smtClean="0"/>
              <a:t>Заинского</a:t>
            </a:r>
            <a:r>
              <a:rPr lang="ru-RU" sz="2800" dirty="0" smtClean="0"/>
              <a:t> района.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 мае 1939 года окончил  среднюю школу и был назначен учителем ОБЖ в своей же школе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r>
              <a:rPr lang="ru-RU" sz="2000" b="1" dirty="0"/>
              <a:t>1940 году в октябре месяце мой прадедушка </a:t>
            </a:r>
            <a:r>
              <a:rPr lang="ru-RU" sz="2000" b="1" dirty="0" smtClean="0"/>
              <a:t>был призван в Советскую </a:t>
            </a:r>
            <a:r>
              <a:rPr lang="ru-RU" sz="2000" b="1" dirty="0"/>
              <a:t>армию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В 1941 году с первых дней Великой Отечественной войны отправился на фронт.</a:t>
            </a:r>
            <a:endParaRPr lang="ru-RU" sz="2000" dirty="0"/>
          </a:p>
        </p:txBody>
      </p:sp>
      <p:pic>
        <p:nvPicPr>
          <p:cNvPr id="7" name="Содержимое 4" descr="IMG_20220112_081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1383" y="2336800"/>
            <a:ext cx="3432474" cy="3944730"/>
          </a:xfrm>
        </p:spPr>
      </p:pic>
    </p:spTree>
    <p:extLst>
      <p:ext uri="{BB962C8B-B14F-4D97-AF65-F5344CB8AC3E}">
        <p14:creationId xmlns:p14="http://schemas.microsoft.com/office/powerpoint/2010/main" val="21261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Прадедушка участвовал в следующих сражениях: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4774273" cy="409573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Битва за Москву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Воронежская битва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Курская </a:t>
            </a:r>
            <a:r>
              <a:rPr lang="ru-RU" sz="2400" dirty="0"/>
              <a:t>Дуга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Освобождение </a:t>
            </a:r>
            <a:r>
              <a:rPr lang="ru-RU" sz="2400" dirty="0" smtClean="0"/>
              <a:t>Украины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Освобождение </a:t>
            </a:r>
            <a:r>
              <a:rPr lang="ru-RU" sz="2400" dirty="0" smtClean="0"/>
              <a:t>Польши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Наступательные бои на реке Одра</a:t>
            </a:r>
          </a:p>
          <a:p>
            <a:endParaRPr lang="ru-RU" sz="2400" dirty="0"/>
          </a:p>
        </p:txBody>
      </p:sp>
      <p:pic>
        <p:nvPicPr>
          <p:cNvPr id="5" name="Содержимое 4" descr="IMG-20220108-WA00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1044" y="2202512"/>
            <a:ext cx="3257397" cy="4031312"/>
          </a:xfrm>
        </p:spPr>
      </p:pic>
    </p:spTree>
    <p:extLst>
      <p:ext uri="{BB962C8B-B14F-4D97-AF65-F5344CB8AC3E}">
        <p14:creationId xmlns:p14="http://schemas.microsoft.com/office/powerpoint/2010/main" val="21319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прадедушка прошел всю войну от начала до конца в звании лейтенанта.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 боевые заслуги его назначили командиром стрелкового взвода.</a:t>
            </a:r>
          </a:p>
          <a:p>
            <a:r>
              <a:rPr lang="ru-RU" sz="2000" dirty="0" smtClean="0"/>
              <a:t>Во время сражений 3 раза получал ранения, лежал в госпитале, снова возвращался на фронт.</a:t>
            </a:r>
          </a:p>
          <a:p>
            <a:r>
              <a:rPr lang="ru-RU" sz="2000" dirty="0" smtClean="0"/>
              <a:t>Война, как он рассказывал моему дедушке, была очень страшная, на ней погибло много людей.</a:t>
            </a:r>
            <a:endParaRPr lang="ru-RU" sz="2000" dirty="0"/>
          </a:p>
        </p:txBody>
      </p:sp>
      <p:pic>
        <p:nvPicPr>
          <p:cNvPr id="5" name="Содержимое 4" descr="IMG_20220112_0817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2061" y="2336800"/>
            <a:ext cx="2927597" cy="3904974"/>
          </a:xfrm>
        </p:spPr>
      </p:pic>
    </p:spTree>
    <p:extLst>
      <p:ext uri="{BB962C8B-B14F-4D97-AF65-F5344CB8AC3E}">
        <p14:creationId xmlns:p14="http://schemas.microsoft.com/office/powerpoint/2010/main" val="32911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Военный билет моего прадедушки:</a:t>
            </a:r>
            <a:endParaRPr lang="ru-RU" dirty="0"/>
          </a:p>
        </p:txBody>
      </p:sp>
      <p:pic>
        <p:nvPicPr>
          <p:cNvPr id="4" name="Содержимое 3" descr="IMG_20220125_104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0" y="2336800"/>
            <a:ext cx="6814268" cy="4016292"/>
          </a:xfrm>
        </p:spPr>
      </p:pic>
    </p:spTree>
    <p:extLst>
      <p:ext uri="{BB962C8B-B14F-4D97-AF65-F5344CB8AC3E}">
        <p14:creationId xmlns:p14="http://schemas.microsoft.com/office/powerpoint/2010/main" val="2975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Ордена и медали прадедушки: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095733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Arial Narrow" pitchFamily="34" charset="0"/>
              </a:rPr>
              <a:t>Награжден орденами :</a:t>
            </a:r>
          </a:p>
          <a:p>
            <a:pPr>
              <a:defRPr/>
            </a:pPr>
            <a:r>
              <a:rPr lang="ru-RU" sz="2000" dirty="0">
                <a:latin typeface="Arial Narrow" pitchFamily="34" charset="0"/>
              </a:rPr>
              <a:t>«За отвагу»</a:t>
            </a:r>
          </a:p>
          <a:p>
            <a:pPr>
              <a:defRPr/>
            </a:pPr>
            <a:r>
              <a:rPr lang="ru-RU" sz="2000" dirty="0">
                <a:latin typeface="Arial Narrow" pitchFamily="34" charset="0"/>
              </a:rPr>
              <a:t>«Красная звезда»</a:t>
            </a:r>
          </a:p>
          <a:p>
            <a:pPr>
              <a:defRPr/>
            </a:pPr>
            <a:r>
              <a:rPr lang="ru-RU" sz="2000" dirty="0">
                <a:latin typeface="Arial Narrow" pitchFamily="34" charset="0"/>
              </a:rPr>
              <a:t>«Красной Знамени»</a:t>
            </a:r>
          </a:p>
          <a:p>
            <a:pPr>
              <a:defRPr/>
            </a:pPr>
            <a:r>
              <a:rPr lang="ru-RU" sz="2000" dirty="0" smtClean="0">
                <a:latin typeface="Arial Narrow" pitchFamily="34" charset="0"/>
              </a:rPr>
              <a:t>«Великой </a:t>
            </a:r>
            <a:r>
              <a:rPr lang="ru-RU" sz="2000" dirty="0">
                <a:latin typeface="Arial Narrow" pitchFamily="34" charset="0"/>
              </a:rPr>
              <a:t>Отечественной войны </a:t>
            </a:r>
            <a:r>
              <a:rPr lang="en-US" sz="2000" dirty="0">
                <a:latin typeface="Arial Narrow" pitchFamily="34" charset="0"/>
              </a:rPr>
              <a:t>I </a:t>
            </a:r>
            <a:r>
              <a:rPr lang="ru-RU" sz="2000" dirty="0" smtClean="0">
                <a:latin typeface="Arial Narrow" pitchFamily="34" charset="0"/>
              </a:rPr>
              <a:t>степени»</a:t>
            </a:r>
            <a:endParaRPr lang="ru-RU" sz="2000" dirty="0">
              <a:latin typeface="Arial Narrow" pitchFamily="34" charset="0"/>
            </a:endParaRPr>
          </a:p>
          <a:p>
            <a:pPr>
              <a:defRPr/>
            </a:pP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«Великой </a:t>
            </a:r>
            <a:r>
              <a:rPr lang="ru-RU" sz="2000" dirty="0">
                <a:latin typeface="Arial Narrow" pitchFamily="34" charset="0"/>
              </a:rPr>
              <a:t>Отечественной войны </a:t>
            </a:r>
            <a:r>
              <a:rPr lang="en-US" sz="2000" dirty="0">
                <a:latin typeface="Arial Narrow" pitchFamily="34" charset="0"/>
              </a:rPr>
              <a:t>II </a:t>
            </a:r>
            <a:r>
              <a:rPr lang="ru-RU" sz="2000" dirty="0" smtClean="0">
                <a:latin typeface="Arial Narrow" pitchFamily="34" charset="0"/>
              </a:rPr>
              <a:t>степени»</a:t>
            </a:r>
            <a:endParaRPr lang="ru-RU" sz="2000" dirty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5" name="Содержимое 4" descr="IMG_20220117_120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10027" y="2336800"/>
            <a:ext cx="4984153" cy="3992438"/>
          </a:xfrm>
        </p:spPr>
      </p:pic>
    </p:spTree>
    <p:extLst>
      <p:ext uri="{BB962C8B-B14F-4D97-AF65-F5344CB8AC3E}">
        <p14:creationId xmlns:p14="http://schemas.microsoft.com/office/powerpoint/2010/main" val="16682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258</TotalTime>
  <Words>567</Words>
  <Application>Microsoft Office PowerPoint</Application>
  <PresentationFormat>Широкоэкранный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Times New Roman</vt:lpstr>
      <vt:lpstr>Trebuchet MS</vt:lpstr>
      <vt:lpstr>Берлин</vt:lpstr>
      <vt:lpstr>Проектно-исследовательская работа на тему: «Место моей семьи в Великой Отечественной войне»</vt:lpstr>
      <vt:lpstr>Цель исследования</vt:lpstr>
      <vt:lpstr>Задачи и методы исследования проекта</vt:lpstr>
      <vt:lpstr>Введение</vt:lpstr>
      <vt:lpstr>Мой прадедушка Абрамов Петр Гаврилович родился в 1922 году в деревне Средний Багряж Заинского района.</vt:lpstr>
      <vt:lpstr>Прадедушка участвовал в следующих сражениях:</vt:lpstr>
      <vt:lpstr>Мой прадедушка прошел всю войну от начала до конца в звании лейтенанта.</vt:lpstr>
      <vt:lpstr>Военный билет моего прадедушки:</vt:lpstr>
      <vt:lpstr>Ордена и медали прадедушки:</vt:lpstr>
      <vt:lpstr>Послевоенная жизнь прадедушки</vt:lpstr>
      <vt:lpstr>Там же в школе он познакомился со своей женой Софьей Егоровной, моей прабабушкой. Она была учительницей начальных классов. Они вырастили и воспитали 6 детей.</vt:lpstr>
      <vt:lpstr>Мой прадедушка умер 3 мая 1992 года.</vt:lpstr>
      <vt:lpstr>В 2015 году прадедушке присвоено звание Воин Воинской Славы. В честь этого была установлена мемориальная доска к школе, которую он основал. Наш прадедушка – гордость нашей семьи! </vt:lpstr>
      <vt:lpstr>Что знают современные школьники о Великой Отечественной войне 1941-1945 г.г? </vt:lpstr>
      <vt:lpstr>Результаты анкетирования одноклассников в гистограммах: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работа на тему: «Место моей семьи в Великой Отечественной войне»</dc:title>
  <dc:creator>Пользователь</dc:creator>
  <cp:lastModifiedBy>Пользователь</cp:lastModifiedBy>
  <cp:revision>27</cp:revision>
  <dcterms:created xsi:type="dcterms:W3CDTF">2024-11-10T09:55:00Z</dcterms:created>
  <dcterms:modified xsi:type="dcterms:W3CDTF">2024-11-20T06:54:07Z</dcterms:modified>
</cp:coreProperties>
</file>