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1" r:id="rId4"/>
    <p:sldId id="269" r:id="rId5"/>
    <p:sldId id="270" r:id="rId6"/>
    <p:sldId id="272" r:id="rId7"/>
    <p:sldId id="273" r:id="rId8"/>
    <p:sldId id="274" r:id="rId9"/>
    <p:sldId id="275" r:id="rId10"/>
    <p:sldId id="280" r:id="rId11"/>
    <p:sldId id="276" r:id="rId12"/>
    <p:sldId id="277" r:id="rId13"/>
    <p:sldId id="279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44F"/>
    <a:srgbClr val="412E30"/>
    <a:srgbClr val="674C41"/>
    <a:srgbClr val="F4F4F6"/>
    <a:srgbClr val="FFAC00"/>
    <a:srgbClr val="F5F5F7"/>
    <a:srgbClr val="D3E582"/>
    <a:srgbClr val="9E3F2B"/>
    <a:srgbClr val="C6010A"/>
    <a:srgbClr val="1A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88" y="7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6T08:12:24.7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6868-B6E3-0C7F-2F98-44ABA83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8A31D-2EA7-2D07-4E55-942D8EA0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1F7A-BA25-9C40-5147-632CDA97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CED0DC-16C3-4F75-824C-E5D06BA20A0D}"/>
              </a:ext>
            </a:extLst>
          </p:cNvPr>
          <p:cNvSpPr/>
          <p:nvPr userDrawn="1"/>
        </p:nvSpPr>
        <p:spPr>
          <a:xfrm>
            <a:off x="355600" y="1127929"/>
            <a:ext cx="10749280" cy="3841115"/>
          </a:xfrm>
          <a:prstGeom prst="rect">
            <a:avLst/>
          </a:prstGeom>
          <a:solidFill>
            <a:srgbClr val="412E3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C880DE3A-B55F-40B2-A54C-943084925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148" y="3179614"/>
            <a:ext cx="1043881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F3267-1025-8F97-84C7-6D6F1B26E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149" y="1223645"/>
            <a:ext cx="10367692" cy="1615609"/>
          </a:xfrm>
        </p:spPr>
        <p:txBody>
          <a:bodyPr anchor="ctr"/>
          <a:lstStyle>
            <a:lvl1pPr algn="ctr">
              <a:defRPr sz="6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7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03ECE-CB5B-3F96-328B-747AA9D5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E46DD8-16C2-0AB0-7CDB-92680FFCF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036F4-98F8-A308-233D-A211459D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9AFC1-D75B-EA63-8936-6E709A93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98E78-E48C-49E2-1978-305BC5E9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84CEC-2C05-0F62-428F-0939AE6F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B172-37AB-9C92-E2CC-164192D1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9AD25-74B4-0B23-D1B7-4CBC09AF6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BB94A-F3EB-BFBF-0786-30CF402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AD872-9F34-8E29-3901-E7F41D58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52B0-F413-AEE1-65A4-72BC80A5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364E3-DEFE-384E-874E-CFE6BAB5B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3B02D-7CF6-A0EA-23CD-25518099C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58812-845A-DBCA-0E6E-58A42D9F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A56FF-DD40-2CB9-0030-B9FBA70F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D17E0-69B1-A6AD-2312-C86F3657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9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0B68-8F96-411F-AAE8-9EEC655B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161" y="136525"/>
            <a:ext cx="9718038" cy="1325563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2A2F1-E7B1-7893-5A19-AD14132A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161" y="1846580"/>
            <a:ext cx="9718039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DC211-E2B1-0E8A-9CDA-F7BF249D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0AE10-595B-BA4F-757F-0D952E49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7ECD9-62AD-2ED3-0DE8-5C33549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4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2A2F1-E7B1-7893-5A19-AD14132A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5" y="1825625"/>
            <a:ext cx="11680723" cy="43513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DC211-E2B1-0E8A-9CDA-F7BF249D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0AE10-595B-BA4F-757F-0D952E49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7ECD9-62AD-2ED3-0DE8-5C33549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90B68-8F96-411F-AAE8-9EEC655B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" y="365125"/>
            <a:ext cx="11680722" cy="1325563"/>
          </a:xfr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2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C622-07CE-1784-8746-BAEE04C6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0F502-C499-4611-3F82-6450B173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7542D-213D-02E1-AF6C-9E29A8C0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7B38-E6A4-7E3C-B690-CBC6DD3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6065C-AD2A-D8F0-1E2D-D2CD813C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1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2446-78F4-64D9-3BCE-B9B91273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A39EB-795F-5834-CDD8-29B155F00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D5F12-8ED9-32B4-BB3B-3E01DD80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E1BD5-5603-A051-14D1-A7C4B24E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FE315-FA80-84A9-E1B9-8416AA27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26ED5-2606-B40D-F5E5-77149B7C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1981-2075-0694-7437-B911A70A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CD91A-0078-E00B-DD0A-4AC86EE9F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177F6-3FB6-7F47-4026-151E329E5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AFA44-ED3A-4C88-36DE-546D666C8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EF0E0-4204-8A2D-788E-8A68A484D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F9F21-2C53-54FC-954A-28888E02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40D8F-3FF1-B013-9E23-0F5CCA6B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B5BFD-34E4-920A-D0E3-75F10FB1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0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DA88-B122-214E-B5E0-E3180B2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150FF-7599-CC84-9385-2CE33961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BD902-BE9F-D468-C220-5A6EE243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1DB4D-98BF-AEC3-954C-FFA43138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25A582-B8F3-D896-3894-4126EE55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BD34A-A509-1A8E-7751-54B78A86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B74E2-6255-3BF7-E53A-CF19F0BB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2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4AF3-E71C-F0BC-1964-F4E4F97F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B0028-AA70-4D34-B623-DCA42E476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5CAC5-73A4-6A14-2862-26B2F34F2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9F47A-338A-F9B4-C5BC-E36C5880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6B6B3-E169-2693-1A50-7F8EF0E8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D5CC7-2DD3-61E1-014C-07FA3810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135E0D-0038-412F-7A8E-40CEC637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ABF78-79CA-46B4-C1B2-3891D2DC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C76DF-8B83-4025-02A8-3BE948E65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F8AF8-FDE2-410C-8D85-3FB48DA88970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5384C-6B6C-EDC3-46C0-9BFB44D79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CD001-6171-B71F-A678-1D1A06DAF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C9140-A1CC-4337-801E-1631F84DA6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  <a:extLst>
              <a:ext uri="{FF2B5EF4-FFF2-40B4-BE49-F238E27FC236}">
                <a16:creationId xmlns:a16="http://schemas.microsoft.com/office/drawing/2014/main" id="{897A19B5-97F5-4E9A-1613-D5654B987D4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odvignaroda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odvignaroda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2F5034A-88EC-0B06-9BE5-20BFEF185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148" y="4063982"/>
            <a:ext cx="11453888" cy="2536952"/>
          </a:xfrm>
        </p:spPr>
        <p:txBody>
          <a:bodyPr>
            <a:normAutofit/>
          </a:bodyPr>
          <a:lstStyle/>
          <a:p>
            <a:pPr algn="r"/>
            <a:r>
              <a:rPr lang="ru-RU" sz="2800" dirty="0"/>
              <a:t>Выполнила: Соболева Ульяна</a:t>
            </a:r>
          </a:p>
          <a:p>
            <a:pPr algn="r"/>
            <a:r>
              <a:rPr lang="ru-RU" sz="2800" dirty="0"/>
              <a:t>Ученица 10 класса МБОУ «Гимназии»</a:t>
            </a:r>
          </a:p>
          <a:p>
            <a:pPr algn="r"/>
            <a:r>
              <a:rPr lang="ru-RU" sz="2800" dirty="0"/>
              <a:t>Руководитель:</a:t>
            </a:r>
          </a:p>
          <a:p>
            <a:pPr algn="r"/>
            <a:r>
              <a:rPr lang="ru-RU" sz="2800" dirty="0"/>
              <a:t>Тетерина Ольга Александровна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FBC811E-576E-D891-F8AA-839BBD9FE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83" y="1660990"/>
            <a:ext cx="11084433" cy="1615609"/>
          </a:xfrm>
        </p:spPr>
        <p:txBody>
          <a:bodyPr>
            <a:normAutofit fontScale="90000"/>
          </a:bodyPr>
          <a:lstStyle/>
          <a:p>
            <a:r>
              <a:rPr lang="ru-RU" sz="6600" dirty="0"/>
              <a:t>«История моего прадеда -героя»</a:t>
            </a:r>
          </a:p>
        </p:txBody>
      </p:sp>
      <p:sp>
        <p:nvSpPr>
          <p:cNvPr id="6" name="AutoShape 2" descr="Звезда С Георгиевской Лентой Рисунок (55 Фото)">
            <a:extLst>
              <a:ext uri="{FF2B5EF4-FFF2-40B4-BE49-F238E27FC236}">
                <a16:creationId xmlns:a16="http://schemas.microsoft.com/office/drawing/2014/main" id="{F0128E43-86B6-7F1F-075F-AA0CFA89D2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7273" y="3276599"/>
            <a:ext cx="1861127" cy="18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Звезда С Георгиевской Лентой Рисунок (55 Фото)">
            <a:extLst>
              <a:ext uri="{FF2B5EF4-FFF2-40B4-BE49-F238E27FC236}">
                <a16:creationId xmlns:a16="http://schemas.microsoft.com/office/drawing/2014/main" id="{FE7491A5-AF5C-3776-3D17-646B938723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Звезда С Георгиевской Лентой Рисунок (55 Фото)">
            <a:extLst>
              <a:ext uri="{FF2B5EF4-FFF2-40B4-BE49-F238E27FC236}">
                <a16:creationId xmlns:a16="http://schemas.microsoft.com/office/drawing/2014/main" id="{8FDD9519-3F73-25AB-38FE-06E0282C3A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06474" y="4440911"/>
            <a:ext cx="194986" cy="1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BE770846-65A1-7678-4817-A451E6BBFB30}"/>
                  </a:ext>
                </a:extLst>
              </p14:cNvPr>
              <p14:cNvContentPartPr/>
              <p14:nvPr/>
            </p14:nvContentPartPr>
            <p14:xfrm>
              <a:off x="1680673" y="4063982"/>
              <a:ext cx="360" cy="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BE770846-65A1-7678-4817-A451E6BBF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4553" y="4057862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66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4D37E-0AD5-C7BF-A2E2-57E1EBFD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161" y="136526"/>
            <a:ext cx="9718038" cy="1101148"/>
          </a:xfrm>
        </p:spPr>
        <p:txBody>
          <a:bodyPr/>
          <a:lstStyle/>
          <a:p>
            <a:r>
              <a:rPr lang="ru-RU" b="0" dirty="0"/>
              <a:t>«Жизнь после войны продолжается…»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3B52C-19C9-6743-C222-207F71DB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068" y="1536236"/>
            <a:ext cx="2523684" cy="1892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04B7BD5-A9FF-C079-9A05-50B9CF8D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94" y="1237674"/>
            <a:ext cx="2523685" cy="1938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D145EB-0031-E7CD-CDC9-DC5E69572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15" y="1490811"/>
            <a:ext cx="2787493" cy="19381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4FDF8BE-AFB3-A2CF-1C6E-436D2FCD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21" y="3805433"/>
            <a:ext cx="2187031" cy="29160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B534ECF-E476-6C01-9833-423A7526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45" y="4313057"/>
            <a:ext cx="2534388" cy="1900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C336162-7A26-7DE1-4A33-1D3CA84D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61" y="4280470"/>
            <a:ext cx="3057003" cy="2292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BD0EED-531A-6A59-E5CD-E9402E37E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218" y="1182255"/>
            <a:ext cx="8100291" cy="5246254"/>
          </a:xfrm>
        </p:spPr>
        <p:txBody>
          <a:bodyPr>
            <a:normAutofit/>
          </a:bodyPr>
          <a:lstStyle/>
          <a:p>
            <a:r>
              <a:rPr lang="ru-RU" dirty="0"/>
              <a:t>Мой прадед прошел всю войну и к великой радости, вернулся живой, но весь израненный и больной. Он никогда не любил рассказывать о тех годах, так тяжела и горька была память о страшных боях  и погибших друзьях и однополчанах. Но всегда, всей своей последующей жизнью, он чтил память своих товарищей, не пришедших с фронта. Мой прадед-Полетаев Владимир Григорьевич умер в 1982 году от сердечной недостаточности.</a:t>
            </a:r>
          </a:p>
          <a:p>
            <a:r>
              <a:rPr lang="ru-RU" dirty="0"/>
              <a:t>Каждый год всей семьёй мы ездим почитать память моего прадедушки и поклониться всем воинам, погибшим в тех тяжелых боях.  </a:t>
            </a:r>
          </a:p>
        </p:txBody>
      </p:sp>
      <p:pic>
        <p:nvPicPr>
          <p:cNvPr id="4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35526BBB-9C2B-07A4-EE34-1E64B49E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34" y="31750"/>
            <a:ext cx="4522932" cy="11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Вечный огонь - векторные изображения, Вечный огонь картинки | Depositphotos">
            <a:extLst>
              <a:ext uri="{FF2B5EF4-FFF2-40B4-BE49-F238E27FC236}">
                <a16:creationId xmlns:a16="http://schemas.microsoft.com/office/drawing/2014/main" id="{56F03BA5-36C5-83D4-1D3F-C840D3E9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15" y="4664364"/>
            <a:ext cx="220027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8DFEDFB-19C3-0651-E790-720BE34DF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15" y="1025812"/>
            <a:ext cx="1819276" cy="36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A00F9F-699C-44DF-498D-7ECDA0EC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06" y="1161154"/>
            <a:ext cx="8341821" cy="541513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этом году мы отмечаем 80 лет со дня  Победы нашего народа над фашизмом. И даже спустя столько лет никто не забыл подвиг моего прадеда и всех солдат, участвовавших в Великой Отечественной войне. Историю Полетаева Владимира, мне рассказала его дочь, моя бабушка Маша ,а информацию о его наградах я нашла на сайте «Подвиг народа».</a:t>
            </a:r>
          </a:p>
          <a:p>
            <a:r>
              <a:rPr lang="ru-RU" dirty="0"/>
              <a:t>Эта история в нашей семье передаётся уже третьему поколению и будет передаваться дальше. Страшно видеть войну, и страшно  её пережить. Такое невозможно забыть никогда!</a:t>
            </a:r>
          </a:p>
          <a:p>
            <a:r>
              <a:rPr lang="ru-RU" dirty="0"/>
              <a:t> Я горжусь своим прадедом и выражаю ему огромную благодарность за полученную жизнь, которой могло и не быть! Никогда и никем не будет забыта война 1941-1945 года. Я буду всегда это помнить и гордиться!</a:t>
            </a:r>
          </a:p>
        </p:txBody>
      </p:sp>
      <p:pic>
        <p:nvPicPr>
          <p:cNvPr id="4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4EA7D04E-4F93-84BD-1A51-CDA72FD9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98" y="0"/>
            <a:ext cx="4522932" cy="12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66CD78-E8EE-FE37-B333-DC5A21318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2121" r="7771" b="9790"/>
          <a:stretch/>
        </p:blipFill>
        <p:spPr bwMode="auto">
          <a:xfrm>
            <a:off x="10133447" y="3731491"/>
            <a:ext cx="1901133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2230-591A-068C-695B-BFA8B72D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888" y="164234"/>
            <a:ext cx="6974839" cy="1325563"/>
          </a:xfrm>
        </p:spPr>
        <p:txBody>
          <a:bodyPr/>
          <a:lstStyle/>
          <a:p>
            <a:r>
              <a:rPr lang="ru-RU" dirty="0"/>
              <a:t>Используемая литература: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26BB6-BA5D-3523-09FB-519664802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Фото из семейного архива</a:t>
            </a:r>
          </a:p>
          <a:p>
            <a:r>
              <a:rPr lang="ru-RU" dirty="0"/>
              <a:t>Сайт «Подвиг народа»</a:t>
            </a:r>
            <a:r>
              <a:rPr lang="en-US" dirty="0">
                <a:hlinkClick r:id="rId2"/>
              </a:rPr>
              <a:t> https://podvignaroda.ru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4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5DBEB17-4A89-C795-3814-B2699BD8F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8" y="2506662"/>
            <a:ext cx="1168072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7361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F02E6F-14E4-7F14-F9D9-C9F989ACD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36" y="1782618"/>
            <a:ext cx="5883564" cy="4415300"/>
          </a:xfrm>
        </p:spPr>
        <p:txBody>
          <a:bodyPr>
            <a:normAutofit/>
          </a:bodyPr>
          <a:lstStyle/>
          <a:p>
            <a:r>
              <a:rPr lang="ru-RU" dirty="0"/>
              <a:t>Семейные реликвии это предметы, которые передаются из поколения в поколение и имеют особую ценность для семьи.</a:t>
            </a:r>
          </a:p>
          <a:p>
            <a:r>
              <a:rPr lang="ru-RU" dirty="0"/>
              <a:t>В нашей семье такой семейной реликвией являются документы моего прадеда Полетаева Владимира Григорьевича, воевавшего с фашистами в годы Великой Отечественной войны.</a:t>
            </a:r>
          </a:p>
        </p:txBody>
      </p:sp>
      <p:pic>
        <p:nvPicPr>
          <p:cNvPr id="2050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73549F3D-C638-9B42-138D-515EFC1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27" y="231775"/>
            <a:ext cx="4522932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9CB4217-FC94-064B-561F-A7F7B5F2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69" y="1546225"/>
            <a:ext cx="3398259" cy="4929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4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CD3455-3B1D-E202-EB48-608C2B330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419" y="1314450"/>
            <a:ext cx="5708072" cy="50309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В годы Великой Отечественной войны многие семьи отдали все свои силы, и даже жизни ради победы над врагом и моя семья не стала исключением. Было очень страшное время, которое я знаю только по рассказам своей бабушки, которая также не видела войны, но её  родители передали ей память о ней. </a:t>
            </a:r>
          </a:p>
          <a:p>
            <a:pPr marL="0" indent="0">
              <a:buNone/>
            </a:pPr>
            <a:r>
              <a:rPr lang="ru-RU" dirty="0"/>
              <a:t>Мой прадед, Полетаев Владимир Григорьевич, не любил рассказывать о войне, но знал о ней многое. Он родился 6 июля 1913 года в деревне Большая Полдневая, Горьковской области. Его призвали на фронт в сентябре 1941 года. Уходя на войну дома он оставил беременную жену и двоих детей.</a:t>
            </a:r>
          </a:p>
        </p:txBody>
      </p:sp>
      <p:pic>
        <p:nvPicPr>
          <p:cNvPr id="4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96E40017-E227-2FB9-D53D-320796D2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0"/>
            <a:ext cx="4522932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9D59AA-6FD6-3D8B-1F48-649AC7D9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1337541"/>
            <a:ext cx="3491345" cy="23225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E7AF544-C941-45D4-51B1-BEBE34FD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4219291"/>
            <a:ext cx="3491345" cy="2231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5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5D4C73-5AA4-4A9D-F60E-345DF2C3F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306" y="2158422"/>
            <a:ext cx="971803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Мой прадед-Полетаев Владимир Григорьевич, был водолазом второго мостового железнодорожного краснознаменного батальона. В боях за нашу Советскую родину против немецко-фашистских захватчиков под Смоленском, он был трижды ранен. В батальоне прадед, за время нахождения в техническом подразделении показал себя честным, дисциплинированным и исполнительным бойцом. К порученным работам относился добросовестно и выполнял их только на отлично. Ссылка на сайт: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https://podvignaroda.ru</a:t>
            </a:r>
            <a:r>
              <a:rPr lang="ru-RU" dirty="0"/>
              <a:t> </a:t>
            </a:r>
          </a:p>
        </p:txBody>
      </p:sp>
      <p:pic>
        <p:nvPicPr>
          <p:cNvPr id="4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D9B698E1-8BA5-AF53-CDFE-DAFA31F8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27" y="231775"/>
            <a:ext cx="4522932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A629E-01D0-56D8-B65E-1AE3786A4A27}"/>
              </a:ext>
            </a:extLst>
          </p:cNvPr>
          <p:cNvSpPr txBox="1"/>
          <p:nvPr/>
        </p:nvSpPr>
        <p:spPr>
          <a:xfrm>
            <a:off x="3692235" y="1546225"/>
            <a:ext cx="6904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Информация с сайта «Подвиг народа».</a:t>
            </a:r>
          </a:p>
        </p:txBody>
      </p:sp>
    </p:spTree>
    <p:extLst>
      <p:ext uri="{BB962C8B-B14F-4D97-AF65-F5344CB8AC3E}">
        <p14:creationId xmlns:p14="http://schemas.microsoft.com/office/powerpoint/2010/main" val="27120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7FE55BBC-3A55-1229-DFE9-39D7FEA5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34" y="31750"/>
            <a:ext cx="4522932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67775083-EA2C-3CC2-BDAE-4E9346FF96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A90881C-C89B-FE29-0E47-2312C24FD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A96B279-0B7D-3CFA-18D6-01223BCA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31" y="1267077"/>
            <a:ext cx="3521930" cy="493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E8CC8FC2-7114-9BD4-D8FB-DCB11D51DF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FF6B2E8-6558-5DB6-E7F2-63AA8E6610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ED12F8A3-797A-CBEB-8A99-C4F8FAC4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51" y="1267077"/>
            <a:ext cx="3612291" cy="493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C40B5-B4EE-342D-51FE-B4B3EBAECC6B}"/>
              </a:ext>
            </a:extLst>
          </p:cNvPr>
          <p:cNvSpPr txBox="1"/>
          <p:nvPr/>
        </p:nvSpPr>
        <p:spPr>
          <a:xfrm>
            <a:off x="3242265" y="6197598"/>
            <a:ext cx="7527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 </a:t>
            </a:r>
            <a:r>
              <a:rPr lang="ru-RU" dirty="0"/>
              <a:t>Д</a:t>
            </a:r>
            <a:r>
              <a:rPr lang="ru-RU" sz="1800" dirty="0"/>
              <a:t>окументы </a:t>
            </a:r>
            <a:r>
              <a:rPr lang="ru-RU" dirty="0"/>
              <a:t>Полетаева Владимира Григорьевича </a:t>
            </a:r>
            <a:r>
              <a:rPr lang="ru-RU" sz="1800" dirty="0"/>
              <a:t>с сайта «Подвиг народа» (наградной лист и книжка красноармейца)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93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0607E7-5FCD-8DD4-D3E3-2CC2AC280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/>
              <a:t>За время войны мой прадед-Полетаев Владимир Григорьевич был награждён четырьмя медалями, а именно:</a:t>
            </a:r>
          </a:p>
          <a:p>
            <a:r>
              <a:rPr lang="ru-RU" dirty="0"/>
              <a:t>Медаль «За взятие Варшавы»</a:t>
            </a:r>
          </a:p>
          <a:p>
            <a:r>
              <a:rPr lang="ru-RU" dirty="0"/>
              <a:t>Медаль «За победу над Германией в Великой Отечественной войне 1941-1945гг.»</a:t>
            </a:r>
          </a:p>
          <a:p>
            <a:r>
              <a:rPr lang="ru-RU" dirty="0"/>
              <a:t>Медаль «За взятие Берлина»</a:t>
            </a:r>
          </a:p>
          <a:p>
            <a:r>
              <a:rPr lang="ru-RU" dirty="0"/>
              <a:t>Медаль «За боевые заслуги»</a:t>
            </a:r>
          </a:p>
        </p:txBody>
      </p:sp>
      <p:pic>
        <p:nvPicPr>
          <p:cNvPr id="5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02305997-A5B7-D247-4C6F-55E4F2EB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34" y="31750"/>
            <a:ext cx="4522932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05533AF-2ECC-E86B-D202-140A2F46D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r="9507"/>
          <a:stretch/>
        </p:blipFill>
        <p:spPr bwMode="auto">
          <a:xfrm>
            <a:off x="2228176" y="1578549"/>
            <a:ext cx="4105718" cy="27362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39861EE-C85D-E706-0AEA-6088BAC9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73" y="3602800"/>
            <a:ext cx="4105718" cy="28015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DA4B5AE5-9A58-AB8F-5346-9EC4C9E94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-74" b="14890"/>
          <a:stretch/>
        </p:blipFill>
        <p:spPr bwMode="auto">
          <a:xfrm>
            <a:off x="4281035" y="240129"/>
            <a:ext cx="4560056" cy="9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B0613F0-5094-A352-DDC2-83CFF9F81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r="13188"/>
          <a:stretch/>
        </p:blipFill>
        <p:spPr bwMode="auto">
          <a:xfrm>
            <a:off x="2541444" y="1671781"/>
            <a:ext cx="3951720" cy="28097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AE5AA73-7E87-A994-B18A-9723F7664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18" y="3429000"/>
            <a:ext cx="4249592" cy="29705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C1A72913-3F04-9B42-8E2F-9C8019F33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-74" b="14890"/>
          <a:stretch/>
        </p:blipFill>
        <p:spPr bwMode="auto">
          <a:xfrm>
            <a:off x="4281035" y="240129"/>
            <a:ext cx="4560056" cy="9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77D5DC8-91FE-4607-85C6-3EA39BB4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14" y="1346200"/>
            <a:ext cx="3503678" cy="495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расная звезда на георгиевской ленте ПНГ на Прозрачном Фоне • Скачать PNG  Красная звезда на георгиевской ленте">
            <a:extLst>
              <a:ext uri="{FF2B5EF4-FFF2-40B4-BE49-F238E27FC236}">
                <a16:creationId xmlns:a16="http://schemas.microsoft.com/office/drawing/2014/main" id="{783A1D34-85D2-2CE5-6B4B-75BBBF76F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34" y="31750"/>
            <a:ext cx="4522932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B178BE0-7E98-824E-062F-C3165425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03" y="1346200"/>
            <a:ext cx="4774186" cy="4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A75E34-2DF0-1A60-6784-E10035A1B72E}"/>
              </a:ext>
            </a:extLst>
          </p:cNvPr>
          <p:cNvSpPr txBox="1"/>
          <p:nvPr/>
        </p:nvSpPr>
        <p:spPr>
          <a:xfrm>
            <a:off x="2937165" y="6288094"/>
            <a:ext cx="8628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</a:t>
            </a:r>
            <a:r>
              <a:rPr lang="ru-RU" sz="1800" dirty="0"/>
              <a:t>окументы </a:t>
            </a:r>
            <a:r>
              <a:rPr lang="ru-RU" dirty="0"/>
              <a:t>Полетаева Владимира Григорьевича</a:t>
            </a:r>
            <a:r>
              <a:rPr lang="ru-RU" sz="1800" dirty="0"/>
              <a:t> с сайта «Подвиг народа»(медаль «За боевые заслуги» и справка)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7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582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«История моего прадеда -героя»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«Жизнь после войны продолжается…»</vt:lpstr>
      <vt:lpstr>Презентация PowerPoint</vt:lpstr>
      <vt:lpstr>Презентация PowerPoint</vt:lpstr>
      <vt:lpstr>Используемая литература: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Камуфляж, шаблон презентации с сайта presentation-creation.ru</dc:title>
  <dc:creator>User Obstinate</dc:creator>
  <cp:lastModifiedBy>Пользователь</cp:lastModifiedBy>
  <cp:revision>21</cp:revision>
  <dcterms:created xsi:type="dcterms:W3CDTF">2023-08-23T11:31:43Z</dcterms:created>
  <dcterms:modified xsi:type="dcterms:W3CDTF">2025-03-05T18:14:52Z</dcterms:modified>
</cp:coreProperties>
</file>