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36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174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02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237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9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6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20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26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335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53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6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2933B-BE9A-4E68-A151-518C7C976C2E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72E13-C655-4CC2-BDEB-A563524715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56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5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кет Торнад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150"/>
    </mc:Choice>
    <mc:Fallback>
      <p:transition spd="slow" advClick="0" advTm="4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ЧЕБОТАЕВ Е.В.</dc:creator>
  <cp:lastModifiedBy>ЧЕБОТАЕВ Е.В.</cp:lastModifiedBy>
  <cp:revision>1</cp:revision>
  <dcterms:created xsi:type="dcterms:W3CDTF">2025-01-17T10:18:22Z</dcterms:created>
  <dcterms:modified xsi:type="dcterms:W3CDTF">2025-01-17T10:18:39Z</dcterms:modified>
</cp:coreProperties>
</file>