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76" r:id="rId6"/>
    <p:sldId id="261" r:id="rId7"/>
    <p:sldId id="277" r:id="rId8"/>
    <p:sldId id="279" r:id="rId9"/>
    <p:sldId id="280" r:id="rId10"/>
    <p:sldId id="262" r:id="rId11"/>
    <p:sldId id="278" r:id="rId12"/>
    <p:sldId id="281" r:id="rId13"/>
    <p:sldId id="282" r:id="rId14"/>
    <p:sldId id="274" r:id="rId15"/>
    <p:sldId id="270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4" autoAdjust="0"/>
  </p:normalViewPr>
  <p:slideViewPr>
    <p:cSldViewPr>
      <p:cViewPr varScale="1">
        <p:scale>
          <a:sx n="71" d="100"/>
          <a:sy n="71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10ED2-402D-4FB4-9861-835BB57557FB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B594F-7483-4D14-BC6A-F08AC8E93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290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F92A-894C-4640-8459-A0852BE62602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A12-6346-4338-9DEE-74661EC15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F92A-894C-4640-8459-A0852BE62602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A12-6346-4338-9DEE-74661EC15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F92A-894C-4640-8459-A0852BE62602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A12-6346-4338-9DEE-74661EC15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F92A-894C-4640-8459-A0852BE62602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A12-6346-4338-9DEE-74661EC15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F92A-894C-4640-8459-A0852BE62602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A12-6346-4338-9DEE-74661EC15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F92A-894C-4640-8459-A0852BE62602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A12-6346-4338-9DEE-74661EC15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F92A-894C-4640-8459-A0852BE62602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A12-6346-4338-9DEE-74661EC15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F92A-894C-4640-8459-A0852BE62602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A12-6346-4338-9DEE-74661EC15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F92A-894C-4640-8459-A0852BE62602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A12-6346-4338-9DEE-74661EC15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F92A-894C-4640-8459-A0852BE62602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A12-6346-4338-9DEE-74661EC15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F92A-894C-4640-8459-A0852BE62602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A12-6346-4338-9DEE-74661EC15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4F92A-894C-4640-8459-A0852BE62602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9AA12-6346-4338-9DEE-74661EC15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пк\Desktop\фото юпид\2022-05-15-20-15-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143512"/>
            <a:ext cx="1500198" cy="1428760"/>
          </a:xfrm>
          <a:prstGeom prst="rect">
            <a:avLst/>
          </a:prstGeom>
          <a:noFill/>
        </p:spPr>
      </p:pic>
      <p:pic>
        <p:nvPicPr>
          <p:cNvPr id="1032" name="Picture 8" descr="C:\Users\пк\Desktop\фото юпид\2022-05-15-20-16-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71602" y="1285812"/>
            <a:ext cx="5572188" cy="55721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92302" y="2428868"/>
            <a:ext cx="499393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</a:t>
            </a:r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тчёт работы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отряда ЮПИД «Огонек»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</a:t>
            </a:r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 2023-2024 учебный год</a:t>
            </a:r>
          </a:p>
          <a:p>
            <a:pPr algn="ctr"/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32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Руководитель: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Янкова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Л.Н.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60647"/>
            <a:ext cx="8020931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ru-RU" b="1" i="1" dirty="0">
                <a:latin typeface="+mj-lt"/>
              </a:rPr>
              <a:t>Муниципальное бюджетное дошкольное образовательное учреждение Центр развития ребенка – Детский сад №2 «</a:t>
            </a:r>
            <a:r>
              <a:rPr lang="ru-RU" b="1" i="1" dirty="0" err="1">
                <a:latin typeface="+mj-lt"/>
              </a:rPr>
              <a:t>Журавушка</a:t>
            </a:r>
            <a:r>
              <a:rPr lang="ru-RU" b="1" i="1" dirty="0">
                <a:latin typeface="+mj-lt"/>
              </a:rPr>
              <a:t>» </a:t>
            </a:r>
            <a:r>
              <a:rPr lang="ru-RU" b="1" i="1" dirty="0" err="1">
                <a:latin typeface="+mj-lt"/>
              </a:rPr>
              <a:t>г.Олекминск</a:t>
            </a:r>
            <a:endParaRPr lang="ru-RU" dirty="0">
              <a:latin typeface="+mj-lt"/>
            </a:endParaRPr>
          </a:p>
          <a:p>
            <a:pPr algn="ctr"/>
            <a:endParaRPr lang="ru-RU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</a:endParaRPr>
          </a:p>
          <a:p>
            <a:pPr algn="ctr"/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31 0.05023 C 0.13907 0.00463 0.17882 -0.04098 0.20938 -0.04977 C 0.23994 -0.05857 0.2665 -0.01829 0.28264 -0.00301 C 0.29879 0.01227 0.29289 0.02893 0.30591 0.04143 C 0.31893 0.05393 0.34098 0.08102 0.36094 0.07245 C 0.38091 0.06389 0.40434 -0.00648 0.42605 -0.00973 C 0.44775 -0.01297 0.46858 0.05856 0.49098 0.05254 C 0.5132 0.04652 0.53316 -0.04491 0.56094 -0.04537 C 0.58872 -0.04584 0.65799 0.04583 0.65764 0.05023 C 0.6573 0.05463 0.59046 -0.01667 0.55938 -0.01852 C 0.52813 -0.02037 0.50053 0.04398 0.47084 0.03912 C 0.4415 0.03426 0.39792 -0.0338 0.38264 -0.04746 " pathEditMode="relative" ptsTypes="aaaaaaaaaaaA">
                                      <p:cBhvr>
                                        <p:cTn id="2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264 -0.04745 L 0.44965 -0.10069 C 0.46372 -0.11273 0.48472 -0.11944 0.5066 -0.11944 C 0.5316 -0.11944 0.55156 -0.11273 0.56563 -0.10069 L 0.63264 -0.04745 " pathEditMode="relative" rAng="0" ptsTypes="FffFF">
                                      <p:cBhvr>
                                        <p:cTn id="2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264 -0.04746 L 0.56875 -0.1007 C 0.55539 -0.11273 0.53542 -0.11945 0.51476 -0.11945 C 0.49098 -0.11945 0.47205 -0.11273 0.45869 -0.1007 L 0.39514 -0.04746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0" y="-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4296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Акция для родителей «Пристегни самое дорогое!»</a:t>
            </a:r>
          </a:p>
        </p:txBody>
      </p:sp>
      <p:pic>
        <p:nvPicPr>
          <p:cNvPr id="9" name="Picture 7" descr="C:\Users\пк\Desktop\фото юпид\2022-05-15-20-15-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214950"/>
            <a:ext cx="1500198" cy="142876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908720"/>
            <a:ext cx="3114720" cy="40491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1278080"/>
            <a:ext cx="3240360" cy="4511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96 0.03468 C 0.14479 0.00855 0.1908 -0.01734 0.2467 -0.01596 C 0.3026 -0.01457 0.40277 0.03329 0.4342 0.04323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0" y="-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507288" cy="151703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«Дорожный знак у моего дома»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2880320" cy="36082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836712"/>
            <a:ext cx="4067944" cy="3385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2619514"/>
            <a:ext cx="3258224" cy="424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73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Конкурс «Знаки дорожного движения своими руками»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54672"/>
            <a:ext cx="4068798" cy="3948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135" y="1916832"/>
            <a:ext cx="4177386" cy="320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99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Информация для родителей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4482959" cy="30277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424663"/>
            <a:ext cx="4852727" cy="29692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06487" y="1417638"/>
            <a:ext cx="4258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Ежеквартальная газета «Огонек»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5002607"/>
            <a:ext cx="2521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Буклеты и листовки</a:t>
            </a:r>
          </a:p>
        </p:txBody>
      </p:sp>
    </p:spTree>
    <p:extLst>
      <p:ext uri="{BB962C8B-B14F-4D97-AF65-F5344CB8AC3E}">
        <p14:creationId xmlns:p14="http://schemas.microsoft.com/office/powerpoint/2010/main" val="625964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пк\Desktop\Разобрать\пдд\2020-02-12-23-46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2" y="1053832"/>
            <a:ext cx="2918096" cy="1980137"/>
          </a:xfrm>
          <a:prstGeom prst="rect">
            <a:avLst/>
          </a:prstGeom>
          <a:noFill/>
        </p:spPr>
      </p:pic>
      <p:pic>
        <p:nvPicPr>
          <p:cNvPr id="6148" name="Picture 4" descr="C:\Users\пк\Desktop\Разобрать\пдд\2020-02-12-23-47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76195">
            <a:off x="4208776" y="936449"/>
            <a:ext cx="1548382" cy="2214904"/>
          </a:xfrm>
          <a:prstGeom prst="rect">
            <a:avLst/>
          </a:prstGeom>
          <a:noFill/>
        </p:spPr>
      </p:pic>
      <p:pic>
        <p:nvPicPr>
          <p:cNvPr id="6149" name="Picture 5" descr="C:\Users\пк\Desktop\Разобрать\пдд\2020-02-12-23-48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514504"/>
            <a:ext cx="3888432" cy="2187243"/>
          </a:xfrm>
          <a:prstGeom prst="rect">
            <a:avLst/>
          </a:prstGeom>
          <a:noFill/>
        </p:spPr>
      </p:pic>
      <p:pic>
        <p:nvPicPr>
          <p:cNvPr id="6150" name="Picture 6" descr="C:\Users\пк\Desktop\Разобрать\пдд\2020-02-12-23-47-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47672">
            <a:off x="6818727" y="958963"/>
            <a:ext cx="1724192" cy="220109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142852"/>
            <a:ext cx="84296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Просмотр мультфильмов</a:t>
            </a:r>
          </a:p>
        </p:txBody>
      </p:sp>
      <p:pic>
        <p:nvPicPr>
          <p:cNvPr id="8" name="Picture 7" descr="C:\Users\пк\Desktop\фото юпид\2022-05-15-20-15-3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7356" y="5214950"/>
            <a:ext cx="1500198" cy="142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14290"/>
            <a:ext cx="792961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Участие в конкурсах</a:t>
            </a:r>
            <a:endParaRPr lang="ru-RU" b="1" cap="all" spc="0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7" descr="C:\Users\пк\Desktop\фото юпид\2022-05-15-20-15-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8447" y="5429240"/>
            <a:ext cx="1500198" cy="142876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55" y="713089"/>
            <a:ext cx="1926503" cy="27251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3885293"/>
            <a:ext cx="2383743" cy="1676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444" y="713089"/>
            <a:ext cx="1877798" cy="27159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643" y="713089"/>
            <a:ext cx="2041333" cy="27159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2904" y="3486309"/>
            <a:ext cx="1826143" cy="25786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811990"/>
            <a:ext cx="2473486" cy="1749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пк\Desktop\фото юпид\2022-05-15-20-15-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3357562"/>
            <a:ext cx="1500198" cy="14287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1285860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9050">
                <a:solidFill>
                  <a:srgbClr val="92D050"/>
                </a:solidFill>
                <a:prstDash val="solid"/>
              </a:ln>
              <a:solidFill>
                <a:srgbClr val="0066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28726" y="214290"/>
            <a:ext cx="61436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</a:t>
            </a:r>
            <a:r>
              <a:rPr lang="ru-RU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юные 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500098" y="1428736"/>
            <a:ext cx="70009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</a:t>
            </a:r>
            <a:r>
              <a:rPr lang="ru-RU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</a:t>
            </a:r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помощники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714412" y="2500306"/>
            <a:ext cx="75009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  <a:r>
              <a:rPr lang="ru-RU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инспекторов 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071734" y="3500438"/>
            <a:ext cx="950125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</a:t>
            </a:r>
            <a:r>
              <a:rPr lang="ru-RU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движения</a:t>
            </a:r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 descr="C:\Users\пк\Desktop\фото юпид\2022-05-15-20-15-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5072074"/>
            <a:ext cx="1500198" cy="142876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7090" r="19676" b="3914"/>
          <a:stretch/>
        </p:blipFill>
        <p:spPr>
          <a:xfrm>
            <a:off x="5652120" y="3194657"/>
            <a:ext cx="3321851" cy="2440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3  C 0.081 -0.06533  0.102 -0.072  0.124 -0.072  C 0.149 -0.072  0.169 -0.06533  0.183 -0.05333  L 0.25 0 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022E-16 L 0.18559 -0.05324 C 0.17205 -0.06528 0.15191 -0.07199 0.1309 -0.07199 C 0.10694 -0.07199 0.08784 -0.06528 0.0743 -0.05324 L 0.01007 1.11022E-16 " pathEditMode="relative" rAng="0" ptsTypes="FffFF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0" y="-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3  C 0.081 -0.06533  0.102 -0.072  0.124 -0.072  C 0.149 -0.072  0.169 -0.06533  0.183 -0.05333  L 0.25 0  E" pathEditMode="relative" ptsTypes="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022E-16 L 0.18559 -0.05324 C 0.17205 -0.06528 0.15191 -0.07199 0.1309 -0.07199 C 0.10694 -0.07199 0.08784 -0.06528 0.0743 -0.05324 L 0.01007 1.11022E-16 " pathEditMode="relative" rAng="0" ptsTypes="FffFF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0" y="-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пк\Desktop\фото юпид\2022-05-15-20-15-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5143512"/>
            <a:ext cx="1500198" cy="14287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857232"/>
            <a:ext cx="8535354" cy="39087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6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ЦЕЛЬ:</a:t>
            </a:r>
            <a:r>
              <a:rPr lang="ru-RU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для формирования и развития у детей дошкольного возраста устойчивых навыков безопасного поведения на улицах и дорогах</a:t>
            </a:r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sz="1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 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Расширять представления детей об окружающей дорожной среде и правилам дорожного поведения. </a:t>
            </a:r>
          </a:p>
          <a:p>
            <a:r>
              <a:rPr 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Расширять знания детей о значениях дорожных знаков, научить их понимать схематическое изображение для правильной ориентации на улицах и дорогах.</a:t>
            </a:r>
          </a:p>
          <a:p>
            <a:r>
              <a:rPr 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Воспитывать дисциплинированность и сознательное выполнение правил дорожного движения, культуры поведения в дорожно-транспортном процессе.</a:t>
            </a:r>
          </a:p>
          <a:p>
            <a:r>
              <a:rPr 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Применять современные формы, методы обучения и воспитания, направленные на предупреждение несчастных случаев с детьми на улицах и во дворах.</a:t>
            </a:r>
          </a:p>
          <a:p>
            <a:r>
              <a:rPr 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5. Активизировать работу по пропаганде правил дорожного движения и безопасного образа жизни среди родителей и воспитанников ДОУ. </a:t>
            </a:r>
          </a:p>
          <a:p>
            <a:endParaRPr lang="ru-RU" sz="1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785926"/>
            <a:ext cx="900115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spc="0" normalizeH="0" baseline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SimSun" pitchFamily="2" charset="-122"/>
                <a:cs typeface="Arial" pitchFamily="34" charset="0"/>
              </a:rPr>
              <a:t> </a:t>
            </a:r>
            <a:endParaRPr lang="ru-RU" sz="1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714620"/>
            <a:ext cx="91440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spc="0" normalizeH="0" baseline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SimSun" pitchFamily="2" charset="-122"/>
                <a:cs typeface="Arial" pitchFamily="34" charset="0"/>
              </a:rPr>
              <a:t> </a:t>
            </a:r>
            <a:endParaRPr lang="ru-RU" sz="1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929066"/>
            <a:ext cx="892971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SimSun" pitchFamily="2" charset="-122"/>
                <a:cs typeface="Arial" pitchFamily="34" charset="0"/>
              </a:rPr>
              <a:t> </a:t>
            </a:r>
            <a:endParaRPr lang="ru-RU" altLang="zh-CN" sz="16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285728"/>
            <a:ext cx="84296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Цели и задачи отряда ЮПИД в ДОУ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1357298"/>
            <a:ext cx="17425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РЕЧЁВКА</a:t>
            </a:r>
            <a:endParaRPr lang="ru-RU" sz="32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000240"/>
            <a:ext cx="347005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Раз – два, три – четыре,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Три – четыре, раз – два,</a:t>
            </a:r>
          </a:p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Кто шагает дружно в ряд?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Это мы ЮПИД отряд!</a:t>
            </a:r>
            <a:endParaRPr lang="ru-RU" sz="2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500042"/>
            <a:ext cx="83582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Девиз:</a:t>
            </a:r>
            <a: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«Команда «Огонек» выбирает ЮПИД»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15008" y="1357298"/>
            <a:ext cx="20585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ЭМБЛЕМА</a:t>
            </a:r>
            <a:endParaRPr lang="ru-RU" sz="32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 descr="C:\Users\пк\Desktop\фото юпид\2022-05-15-20-15-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5214950"/>
            <a:ext cx="1500198" cy="142876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56" y="2132856"/>
            <a:ext cx="3602680" cy="3450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Развлечение для детей «В гости к светофору»</a:t>
            </a:r>
            <a:endParaRPr lang="ru-RU" sz="2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17638"/>
            <a:ext cx="3229765" cy="33075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053" y="3105671"/>
            <a:ext cx="4541138" cy="261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40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4296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ВЫСТУПЛЕНИЕ ОТРЯДА ЮПИД «ОГОНЕК»</a:t>
            </a:r>
          </a:p>
          <a:p>
            <a:pPr algn="ctr"/>
            <a:r>
              <a:rPr lang="ru-RU" sz="2000" b="1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ДЛЯ СТАРШЕЙ ГРУППЫ</a:t>
            </a:r>
          </a:p>
        </p:txBody>
      </p:sp>
      <p:pic>
        <p:nvPicPr>
          <p:cNvPr id="8" name="Picture 7" descr="C:\Users\пк\Desktop\фото юпид\2022-05-15-20-15-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214950"/>
            <a:ext cx="1500198" cy="142876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72" y="1196752"/>
            <a:ext cx="3889585" cy="24081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2700" r="16926" b="4851"/>
          <a:stretch/>
        </p:blipFill>
        <p:spPr>
          <a:xfrm>
            <a:off x="4860032" y="2400816"/>
            <a:ext cx="3528392" cy="27665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пк\Desktop\фото юпид\2022-05-15-20-15-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143512"/>
            <a:ext cx="1500198" cy="14287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504" y="3286455"/>
            <a:ext cx="444618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Аппликация «Улицы нашего города» </a:t>
            </a:r>
          </a:p>
          <a:p>
            <a:pPr algn="ctr"/>
            <a:endParaRPr lang="ru-RU" sz="1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7554" y="6072206"/>
            <a:ext cx="555382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1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09" y="250384"/>
            <a:ext cx="2334970" cy="30360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767" y="776283"/>
            <a:ext cx="3139712" cy="24142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08749" y="5903413"/>
            <a:ext cx="6427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Выставка рисунков «Соблюдай правила дорожного движения», «Знаки дорожного движения».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3688993"/>
            <a:ext cx="3767085" cy="23658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757" y="3411343"/>
            <a:ext cx="3574365" cy="216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8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Предметно-развивающая среда</a:t>
            </a:r>
            <a:b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«Уголок ПДД»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1316" y="1669020"/>
            <a:ext cx="3302689" cy="2477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001" y="1430250"/>
            <a:ext cx="3672408" cy="2548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34" y="4776755"/>
            <a:ext cx="4505334" cy="1865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5875689" y="3425704"/>
            <a:ext cx="2777430" cy="3212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5361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19962"/>
            <a:ext cx="4176464" cy="303876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Лэпбук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«ПДД для дошкольников»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733" y="1255943"/>
            <a:ext cx="3689067" cy="27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18" y="3993595"/>
            <a:ext cx="3791163" cy="2843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39304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307</Words>
  <Application>Microsoft Office PowerPoint</Application>
  <PresentationFormat>Экран (4:3)</PresentationFormat>
  <Paragraphs>47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SimSun</vt:lpstr>
      <vt:lpstr>Arial</vt:lpstr>
      <vt:lpstr>Calibri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Развлечение для детей «В гости к светофору»</vt:lpstr>
      <vt:lpstr>Презентация PowerPoint</vt:lpstr>
      <vt:lpstr>Презентация PowerPoint</vt:lpstr>
      <vt:lpstr>Предметно-развивающая среда «Уголок ПДД»</vt:lpstr>
      <vt:lpstr>Лэпбук «ПДД для дошкольников»</vt:lpstr>
      <vt:lpstr>Презентация PowerPoint</vt:lpstr>
      <vt:lpstr>«Дорожный знак у моего дома»</vt:lpstr>
      <vt:lpstr>Конкурс «Знаки дорожного движения своими руками»</vt:lpstr>
      <vt:lpstr>Информация для родителей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hp</cp:lastModifiedBy>
  <cp:revision>86</cp:revision>
  <dcterms:created xsi:type="dcterms:W3CDTF">2017-02-19T07:26:23Z</dcterms:created>
  <dcterms:modified xsi:type="dcterms:W3CDTF">2025-03-27T06:18:57Z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1446118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S9.2.0</vt:lpwstr>
  </property>
</Properties>
</file>