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6" d="100"/>
          <a:sy n="56" d="100"/>
        </p:scale>
        <p:origin x="89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6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45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6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9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0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8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625E-CEFE-4841-8F11-50EB2BEE9BC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6C83-B798-45C5-94D2-B04F60428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3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95627" y="186119"/>
            <a:ext cx="12000745" cy="6647688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238494" y="1231843"/>
            <a:ext cx="6078425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«Правила дорожного движения»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56210" y="1489791"/>
            <a:ext cx="6042992" cy="2799902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67183" y="5676471"/>
            <a:ext cx="193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Пережогина Анна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7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95627" y="91440"/>
            <a:ext cx="12000745" cy="66476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97560" y="230831"/>
            <a:ext cx="7128792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такое ПДД?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797560" y="1670991"/>
            <a:ext cx="712879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дорожного движения (ПДД)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закон дорог, и его необходимо соблюдать!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Только строгое соблюдение Правил дорожного движения защищает всех нас, водителей и пешеходов, от опасности на дороге -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дорожно-транспортных происшествий (ДТП).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22713" y="238539"/>
            <a:ext cx="6589644" cy="1192696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3565" y="1668913"/>
            <a:ext cx="7242787" cy="4264747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0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95627" y="57448"/>
            <a:ext cx="12000745" cy="66476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481018" y="140115"/>
            <a:ext cx="7212045" cy="845033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81018" y="49510"/>
            <a:ext cx="7056784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Зачем нужны дорожные знаки?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790481" y="1122363"/>
            <a:ext cx="70567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Дорожные знаки рассказывают о том, какая дорога, куда надо ехать, как, что разрешается, а чего нельзя делать.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какие же бывают знаки?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Знаки предупреждения: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будь осторожен, впереди опасность.  А какая опасность? Об этом расскажет изображение на дорожном знаке. Например, знак «Дети» сообщает водителю - будь внимательным!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Круглые знаки с красной окантовкой на желтом или белом фоне – это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запрещающие знаки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Квадратные знаки голубого цвета -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указательные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Они укажут дорогу в столовую, к телефону.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45" y="985148"/>
            <a:ext cx="7215937" cy="5044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429" y="2729484"/>
            <a:ext cx="3975652" cy="397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7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137795" y="79513"/>
            <a:ext cx="12000745" cy="664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4990" t="28333" r="3803" b="35548"/>
          <a:stretch/>
        </p:blipFill>
        <p:spPr>
          <a:xfrm flipH="1">
            <a:off x="499202" y="1031554"/>
            <a:ext cx="2714681" cy="24023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07386" y="23927"/>
            <a:ext cx="2395334" cy="240203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29411" y="1192428"/>
            <a:ext cx="7392511" cy="4774596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r="57439"/>
          <a:stretch/>
        </p:blipFill>
        <p:spPr>
          <a:xfrm>
            <a:off x="154709" y="1215798"/>
            <a:ext cx="1154651" cy="24203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4440" t="90384" r="55398" b="5606"/>
          <a:stretch/>
        </p:blipFill>
        <p:spPr>
          <a:xfrm>
            <a:off x="961697" y="5967024"/>
            <a:ext cx="1730265" cy="266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7" y="1911539"/>
            <a:ext cx="1560406" cy="1560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4373" y="1107765"/>
            <a:ext cx="7047587" cy="50296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7053" y="118155"/>
            <a:ext cx="7004911" cy="10303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9762" y="37477"/>
            <a:ext cx="712684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6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95627" y="0"/>
            <a:ext cx="12000745" cy="66476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766508" y="1482998"/>
            <a:ext cx="7173856" cy="4142775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875" y="194728"/>
            <a:ext cx="7004248" cy="103404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31215" y="199008"/>
            <a:ext cx="7992888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пешеходу нужно соблюдать 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дорожного движения?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061250" y="1644657"/>
            <a:ext cx="6584371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Пешеход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участник дорожного движения, хоть и находиться вне транспортного средства. Для пешеходов тоже существуют ПДД.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Давайте рассмотрим несколько   основных правил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536096" y="4850296"/>
            <a:ext cx="1361661" cy="6460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7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137795" y="79513"/>
            <a:ext cx="12000745" cy="66476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34477" y="156379"/>
            <a:ext cx="7217923" cy="5857502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58830" y="381570"/>
            <a:ext cx="67935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Ходи по тротуарам, только с правой стороны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Переходи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улицу исключительно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пешеходному переходу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Переходи улицу на зеленый сигнал светофора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 красный и желтый сигнал светофора нельзя переходить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 переходе дороги посмотри,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опасности, нет ли рядом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Нельзя обходить стоящий автобус – это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опасно!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Подожди пока автобус отъедет от остановки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 переходе улицы посмотрите сначала налево, дойди до середины, потом посмотри направо и продолжи  путь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Даже , если ты переходить дорогу в установленном месте.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Если переходишь дорогу с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младшим братиком или сестричкой,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держи его за руку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Никогда не перебегай дорогу перед близко идущим автомобилем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7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137795" y="79513"/>
            <a:ext cx="12000745" cy="664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4990" t="28333" r="3803" b="35548"/>
          <a:stretch/>
        </p:blipFill>
        <p:spPr>
          <a:xfrm flipH="1">
            <a:off x="499202" y="1031554"/>
            <a:ext cx="2714681" cy="240237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34477" y="156379"/>
            <a:ext cx="7217923" cy="1771813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Дорожный знак &quot;Надземный пешеходный переход&quot; - Файлы для распечат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9931" r="10044" b="5091"/>
          <a:stretch/>
        </p:blipFill>
        <p:spPr bwMode="auto">
          <a:xfrm>
            <a:off x="5221581" y="2005058"/>
            <a:ext cx="2126974" cy="33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Знак &quot;Подземный пешеходный переход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8664" r="10633" b="6106"/>
          <a:stretch/>
        </p:blipFill>
        <p:spPr bwMode="auto">
          <a:xfrm>
            <a:off x="7591726" y="2894176"/>
            <a:ext cx="2176669" cy="33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38" y="3366956"/>
            <a:ext cx="2712955" cy="2419248"/>
          </a:xfrm>
          <a:prstGeom prst="rect">
            <a:avLst/>
          </a:prstGeom>
        </p:spPr>
      </p:pic>
      <p:pic>
        <p:nvPicPr>
          <p:cNvPr id="9" name="Picture 8" descr="Пешеходный переход - дорожный знак для распечатки на А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0" t="7395" r="10125" b="7881"/>
          <a:stretch/>
        </p:blipFill>
        <p:spPr bwMode="auto">
          <a:xfrm>
            <a:off x="2541571" y="2971042"/>
            <a:ext cx="2266122" cy="33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23367" y="504826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переходишь дорогу,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ищи эти знаки: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/>
          <a:srcRect r="57439"/>
          <a:stretch/>
        </p:blipFill>
        <p:spPr>
          <a:xfrm>
            <a:off x="154709" y="1215798"/>
            <a:ext cx="1154651" cy="24203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0704" y="3562244"/>
            <a:ext cx="1004206" cy="24203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4440" t="90384" r="55398" b="5606"/>
          <a:stretch/>
        </p:blipFill>
        <p:spPr>
          <a:xfrm>
            <a:off x="961697" y="5967024"/>
            <a:ext cx="173026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1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137795" y="79513"/>
            <a:ext cx="12000745" cy="664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4990" t="28333" r="3803" b="35548"/>
          <a:stretch/>
        </p:blipFill>
        <p:spPr>
          <a:xfrm flipH="1">
            <a:off x="499202" y="1031554"/>
            <a:ext cx="2714681" cy="240237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735320" y="1644272"/>
            <a:ext cx="5245213" cy="4144943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38" y="3366956"/>
            <a:ext cx="2712955" cy="24192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r="57439"/>
          <a:stretch/>
        </p:blipFill>
        <p:spPr>
          <a:xfrm>
            <a:off x="154709" y="1215798"/>
            <a:ext cx="1154651" cy="24203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704" y="3562244"/>
            <a:ext cx="1004206" cy="24203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4440" t="90384" r="55398" b="5606"/>
          <a:stretch/>
        </p:blipFill>
        <p:spPr>
          <a:xfrm>
            <a:off x="961697" y="5967024"/>
            <a:ext cx="1730265" cy="266700"/>
          </a:xfrm>
          <a:prstGeom prst="rect">
            <a:avLst/>
          </a:prstGeom>
        </p:spPr>
      </p:pic>
      <p:pic>
        <p:nvPicPr>
          <p:cNvPr id="16" name="Picture 6" descr="Движение пешеходов запрещено - дорожный знак - Файлы для распечатк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8465" r="12288" b="6697"/>
          <a:stretch/>
        </p:blipFill>
        <p:spPr bwMode="auto">
          <a:xfrm>
            <a:off x="2238558" y="29518"/>
            <a:ext cx="2161309" cy="348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155997" y="1650961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дождь и в ясную погоду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не ходят пешеходы.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им знак одно: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«Вам ходить запрещено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увидел этот знак, он обозначает, что на данном участке дороги движение пешеходов запрещено!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4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19989"/>
          <a:stretch/>
        </p:blipFill>
        <p:spPr>
          <a:xfrm>
            <a:off x="137795" y="79513"/>
            <a:ext cx="12000745" cy="6647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4990" t="28333" r="3803" b="35548"/>
          <a:stretch/>
        </p:blipFill>
        <p:spPr>
          <a:xfrm flipH="1">
            <a:off x="499202" y="1031554"/>
            <a:ext cx="2714681" cy="24023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38" y="3366956"/>
            <a:ext cx="2712955" cy="241924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334157" y="267216"/>
            <a:ext cx="7341709" cy="5413148"/>
          </a:xfrm>
          <a:prstGeom prst="roundRect">
            <a:avLst/>
          </a:prstGeom>
          <a:solidFill>
            <a:srgbClr val="31FFF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r="57439"/>
          <a:stretch/>
        </p:blipFill>
        <p:spPr>
          <a:xfrm>
            <a:off x="154709" y="1215798"/>
            <a:ext cx="1154651" cy="24203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704" y="3562244"/>
            <a:ext cx="1004206" cy="24203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34440" t="90384" r="55398" b="5606"/>
          <a:stretch/>
        </p:blipFill>
        <p:spPr>
          <a:xfrm>
            <a:off x="961697" y="5967024"/>
            <a:ext cx="1730265" cy="266700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475066" y="1993508"/>
            <a:ext cx="7200800" cy="2933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НАРУШАЙТЕ ПРАВИЛА ДОРОЖНОГО ДВИЖЕНИЯ! БУДЬТЕ ВНИМАТЕЛЬНЫ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</a:t>
            </a:r>
            <a:r>
              <a:rPr kumimoji="0" lang="ru-RU" sz="3200" b="1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дороге</a:t>
            </a:r>
            <a: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br>
              <a:rPr kumimoji="0" 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94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336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Оксаночка</dc:creator>
  <cp:lastModifiedBy>Оксаночка</cp:lastModifiedBy>
  <cp:revision>7</cp:revision>
  <dcterms:created xsi:type="dcterms:W3CDTF">2024-11-19T14:53:10Z</dcterms:created>
  <dcterms:modified xsi:type="dcterms:W3CDTF">2024-11-19T15:40:06Z</dcterms:modified>
</cp:coreProperties>
</file>