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9" r:id="rId4"/>
    <p:sldId id="260" r:id="rId5"/>
    <p:sldId id="263" r:id="rId6"/>
    <p:sldId id="261" r:id="rId7"/>
    <p:sldId id="26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3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6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4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7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02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9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23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8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22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3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4B07A-0DF3-4186-9332-EAE2031777C4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9C54A-F852-4B95-B32F-96C2C3B7A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2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45950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B31166"/>
              </a:buClr>
              <a:buSzPct val="80000"/>
            </a:pPr>
            <a:r>
              <a:rPr lang="ru-RU" sz="6000" cap="all" dirty="0">
                <a:solidFill>
                  <a:srgbClr val="B31166">
                    <a:lumMod val="60000"/>
                    <a:lumOff val="40000"/>
                  </a:srgbClr>
                </a:solidFill>
                <a:latin typeface="Century Gothic"/>
              </a:rPr>
              <a:t>дорожные знаки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6" y="255606"/>
            <a:ext cx="11571047" cy="65087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8087" y="2236304"/>
            <a:ext cx="4949687" cy="22542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12264" y="2437728"/>
            <a:ext cx="4681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ДОРОЖНЫЕ ЗНАКИ</a:t>
            </a:r>
            <a:endParaRPr lang="ru-RU" sz="6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85582" y="6487063"/>
            <a:ext cx="219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Твердохлеб Максим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018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>
            <a:off x="395221" y="219456"/>
            <a:ext cx="11363963" cy="650357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1436819" y="213597"/>
            <a:ext cx="8825658" cy="9087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Предупреждающие знаки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454" y="5101149"/>
            <a:ext cx="1105464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base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Предупреждающие знаки служат одной благой цели – известить водителя о том, что он приближается к какому-то опасному участку дороги. В редчайших случаях знаки проинформируют, что водитель уже въезжает на такой участок. Характер опасности изображается в поле самого знака в виде определенного символа.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900igr.net/up/datai/90231/0027-074-.jpg"/>
          <p:cNvPicPr>
            <a:picLocks noChangeAspect="1" noChangeArrowheads="1"/>
          </p:cNvPicPr>
          <p:nvPr/>
        </p:nvPicPr>
        <p:blipFill rotWithShape="1">
          <a:blip r:embed="rId4"/>
          <a:srcRect t="16693"/>
          <a:stretch/>
        </p:blipFill>
        <p:spPr bwMode="auto">
          <a:xfrm>
            <a:off x="597656" y="1469758"/>
            <a:ext cx="10959092" cy="2881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37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>
            <a:off x="395221" y="219456"/>
            <a:ext cx="11363963" cy="650357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1524000" y="158701"/>
            <a:ext cx="8825658" cy="871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Запрещающие знаки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gray">
          <a:xfrm>
            <a:off x="1524000" y="6094980"/>
            <a:ext cx="8825658" cy="796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Запрещающие знаки вводят или отменяют определенные ограничения движения.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3D6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E33D6F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st.stranamam.ru/data/cache/2010aug/21/34/618871_13810.jpg"/>
          <p:cNvPicPr>
            <a:picLocks noChangeAspect="1" noChangeArrowheads="1"/>
          </p:cNvPicPr>
          <p:nvPr/>
        </p:nvPicPr>
        <p:blipFill rotWithShape="1">
          <a:blip r:embed="rId4"/>
          <a:srcRect l="6782" t="12613" r="6496" b="7615"/>
          <a:stretch/>
        </p:blipFill>
        <p:spPr bwMode="auto">
          <a:xfrm>
            <a:off x="2117033" y="1180548"/>
            <a:ext cx="6877879" cy="4750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7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>
            <a:off x="414018" y="258178"/>
            <a:ext cx="11363963" cy="650357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1426719" y="386773"/>
            <a:ext cx="8825658" cy="8454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Предписывающие знаки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gray">
          <a:xfrm>
            <a:off x="609187" y="6010199"/>
            <a:ext cx="1097362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Предписывающие знаки – это дорожные знаки, которые применяются для введения режимов движения, а также для отмены введенных ранее режимов.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B31166">
                  <a:lumMod val="60000"/>
                  <a:lumOff val="4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2" descr="группа предписывающих знак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9837" y="1232234"/>
            <a:ext cx="8542540" cy="4759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492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>
            <a:off x="395221" y="219456"/>
            <a:ext cx="11363963" cy="650357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1311965" y="122393"/>
            <a:ext cx="9105402" cy="923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Знаки особых предписаний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gray">
          <a:xfrm>
            <a:off x="1436088" y="6292316"/>
            <a:ext cx="11037519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Знаки особых предписаний вводят или отменяют определенные режимы движения.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artmaster.tv/wp-content/uploads/2015/10/Znaki-osobyh-predpisanij-PDD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7871" y="982663"/>
            <a:ext cx="5534025" cy="523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5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>
            <a:off x="395221" y="219456"/>
            <a:ext cx="11363963" cy="650357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1524000" y="219456"/>
            <a:ext cx="8825658" cy="780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Информационные знаки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gray">
          <a:xfrm>
            <a:off x="578201" y="5907644"/>
            <a:ext cx="10931312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Информационные знаки информируют о расположении населённых пунктов и других объектов, а также об установленных или о рекомендуемых режимах движения.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pandia.ru/text/78/499/images/image035_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627" y="902704"/>
            <a:ext cx="4792403" cy="4989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93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>
            <a:off x="395221" y="219456"/>
            <a:ext cx="11363963" cy="65035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5055" y="6238460"/>
            <a:ext cx="109751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Bef>
                <a:spcPts val="1000"/>
              </a:spcBef>
              <a:buClr>
                <a:srgbClr val="B31166"/>
              </a:buClr>
              <a:buSzPct val="80000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Знаки сервиса информируют о расположении соответствующих объектов</a:t>
            </a:r>
            <a:r>
              <a:rPr lang="ru-RU" sz="1600" dirty="0">
                <a:solidFill>
                  <a:srgbClr val="B31166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B31166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308017" y="212115"/>
            <a:ext cx="8825658" cy="8193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smtClean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/>
            </a:r>
            <a:br>
              <a:rPr kumimoji="0" lang="ru-RU" sz="5400" b="0" i="0" u="none" strike="noStrike" kern="1200" cap="none" spc="0" normalizeH="0" baseline="0" noProof="0" smtClean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ru-RU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Знаки сервиса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pic>
        <p:nvPicPr>
          <p:cNvPr id="7" name="Picture 2" descr="http://kchityan.narod.ru/strk1412-2005.files/0401691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4844" y="993736"/>
            <a:ext cx="6716580" cy="5032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5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134</Words>
  <Application>Microsoft Office PowerPoint</Application>
  <PresentationFormat>Широкоэкранный</PresentationFormat>
  <Paragraphs>15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Century Gothic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Оксаночка</dc:creator>
  <cp:lastModifiedBy>Оксаночка</cp:lastModifiedBy>
  <cp:revision>4</cp:revision>
  <dcterms:created xsi:type="dcterms:W3CDTF">2024-11-12T17:19:41Z</dcterms:created>
  <dcterms:modified xsi:type="dcterms:W3CDTF">2024-11-12T17:41:39Z</dcterms:modified>
</cp:coreProperties>
</file>