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7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TS Remarker" panose="020B0604020202020204" charset="-52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07E"/>
    <a:srgbClr val="C43852"/>
    <a:srgbClr val="FB9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>
        <p:scale>
          <a:sx n="46" d="100"/>
          <a:sy n="46" d="100"/>
        </p:scale>
        <p:origin x="2170" y="9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0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4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01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7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55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5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4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4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4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50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87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C8A0B-D779-4741-B7E7-219BB235A10D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B680E-7B41-47FA-BA4B-0C1FC1E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25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0F7AD7CA-712E-45F0-BD8E-94C299B8B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2" b="94792" l="2917" r="93750">
                        <a14:foregroundMark x1="53583" y1="12656" x2="53583" y2="12656"/>
                        <a14:foregroundMark x1="53167" y1="12656" x2="32000" y2="11250"/>
                        <a14:foregroundMark x1="36833" y1="8906" x2="43583" y2="2656"/>
                        <a14:foregroundMark x1="43583" y1="2656" x2="64583" y2="9010"/>
                        <a14:foregroundMark x1="64583" y1="9010" x2="79917" y2="21406"/>
                        <a14:foregroundMark x1="79917" y1="21406" x2="38500" y2="30573"/>
                        <a14:foregroundMark x1="38500" y1="30573" x2="30083" y2="37448"/>
                        <a14:foregroundMark x1="30083" y1="37448" x2="22833" y2="53125"/>
                        <a14:foregroundMark x1="22833" y1="53125" x2="19250" y2="55833"/>
                        <a14:foregroundMark x1="49583" y1="23385" x2="61417" y2="23125"/>
                        <a14:foregroundMark x1="61417" y1="23125" x2="61083" y2="15677"/>
                        <a14:foregroundMark x1="61083" y1="15677" x2="60667" y2="19479"/>
                        <a14:foregroundMark x1="61083" y1="20417" x2="71500" y2="24844"/>
                        <a14:foregroundMark x1="71500" y1="24844" x2="83917" y2="26250"/>
                        <a14:foregroundMark x1="83917" y1="26250" x2="83250" y2="27865"/>
                        <a14:foregroundMark x1="86167" y1="28385" x2="93750" y2="29792"/>
                        <a14:foregroundMark x1="87833" y1="25365" x2="91167" y2="27708"/>
                        <a14:foregroundMark x1="10917" y1="53333" x2="3833" y2="76667"/>
                        <a14:foregroundMark x1="3833" y1="76667" x2="12500" y2="92083"/>
                        <a14:foregroundMark x1="12500" y1="92083" x2="22750" y2="94792"/>
                        <a14:foregroundMark x1="22750" y1="94792" x2="39333" y2="93073"/>
                        <a14:foregroundMark x1="74500" y1="60938" x2="74250" y2="60677"/>
                        <a14:foregroundMark x1="74250" y1="60677" x2="47333" y2="63385"/>
                        <a14:foregroundMark x1="47333" y1="63385" x2="43750" y2="60677"/>
                        <a14:foregroundMark x1="2917" y1="72031" x2="4583" y2="66667"/>
                        <a14:foregroundMark x1="77583" y1="94010" x2="77167" y2="91875"/>
                        <a14:foregroundMark x1="68833" y1="26823" x2="68833" y2="26823"/>
                        <a14:foregroundMark x1="66917" y1="21458" x2="54000" y2="5885"/>
                        <a14:foregroundMark x1="54000" y1="5885" x2="54000" y2="5885"/>
                        <a14:foregroundMark x1="52333" y1="5885" x2="47917" y2="5625"/>
                        <a14:foregroundMark x1="41250" y1="8229" x2="31000" y2="11563"/>
                        <a14:foregroundMark x1="31000" y1="11563" x2="33083" y2="18750"/>
                        <a14:foregroundMark x1="33083" y1="18750" x2="27417" y2="24167"/>
                        <a14:foregroundMark x1="35583" y1="7448" x2="32417" y2="7448"/>
                        <a14:foregroundMark x1="42083" y1="6406" x2="42083" y2="6406"/>
                        <a14:foregroundMark x1="42083" y1="6406" x2="47917" y2="6510"/>
                        <a14:foregroundMark x1="60250" y1="4583" x2="58167" y2="3802"/>
                        <a14:foregroundMark x1="27833" y1="7448" x2="22833" y2="8906"/>
                        <a14:foregroundMark x1="58750" y1="4583" x2="63583" y2="5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5" y="1643231"/>
            <a:ext cx="3259231" cy="521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AF7A76B5-933D-44DD-B100-C2E4AD07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4625" l="10000" r="90000">
                        <a14:foregroundMark x1="39500" y1="9625" x2="47125" y2="9750"/>
                        <a14:foregroundMark x1="47125" y1="9750" x2="54000" y2="8000"/>
                        <a14:foregroundMark x1="54000" y1="8000" x2="56875" y2="10375"/>
                        <a14:foregroundMark x1="51750" y1="73250" x2="54125" y2="88500"/>
                        <a14:foregroundMark x1="48500" y1="84000" x2="47125" y2="91250"/>
                        <a14:foregroundMark x1="47125" y1="91250" x2="47750" y2="91625"/>
                        <a14:foregroundMark x1="53375" y1="89000" x2="56125" y2="94625"/>
                        <a14:foregroundMark x1="53500" y1="69750" x2="51875" y2="77250"/>
                        <a14:foregroundMark x1="51875" y1="77250" x2="45500" y2="80375"/>
                        <a14:foregroundMark x1="45500" y1="80375" x2="38875" y2="77375"/>
                        <a14:foregroundMark x1="38875" y1="77375" x2="34875" y2="73750"/>
                        <a14:foregroundMark x1="58750" y1="78875" x2="72500" y2="75000"/>
                        <a14:foregroundMark x1="72500" y1="75000" x2="72625" y2="7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70" y="2349850"/>
            <a:ext cx="4790659" cy="479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2B90C995-4BDF-44EC-83C7-F8D17231A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436" y1="57280" x2="38436" y2="57280"/>
                        <a14:backgroundMark x1="38436" y1="57280" x2="35607" y2="55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68" y="0"/>
            <a:ext cx="6229638" cy="86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B2624A-79B0-45C3-AAE0-0A4BF30D1FCE}"/>
              </a:ext>
            </a:extLst>
          </p:cNvPr>
          <p:cNvSpPr txBox="1"/>
          <p:nvPr/>
        </p:nvSpPr>
        <p:spPr>
          <a:xfrm>
            <a:off x="266007" y="581891"/>
            <a:ext cx="367422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Имя существительное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2A4E1-F02D-45B7-A3FC-523BDFB4720F}"/>
              </a:ext>
            </a:extLst>
          </p:cNvPr>
          <p:cNvSpPr txBox="1"/>
          <p:nvPr/>
        </p:nvSpPr>
        <p:spPr>
          <a:xfrm>
            <a:off x="4092633" y="1826630"/>
            <a:ext cx="367422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Имя прилагательное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7FB3E-F216-4259-A707-D4A91268C556}"/>
              </a:ext>
            </a:extLst>
          </p:cNvPr>
          <p:cNvSpPr txBox="1"/>
          <p:nvPr/>
        </p:nvSpPr>
        <p:spPr>
          <a:xfrm>
            <a:off x="8197879" y="581891"/>
            <a:ext cx="367422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глагол</a:t>
            </a:r>
          </a:p>
        </p:txBody>
      </p:sp>
    </p:spTree>
    <p:extLst>
      <p:ext uri="{BB962C8B-B14F-4D97-AF65-F5344CB8AC3E}">
        <p14:creationId xmlns:p14="http://schemas.microsoft.com/office/powerpoint/2010/main" val="2869692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73569" y="2294559"/>
            <a:ext cx="3350414" cy="1830260"/>
            <a:chOff x="6887935" y="478336"/>
            <a:chExt cx="3350414" cy="183026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7935" y="478336"/>
              <a:ext cx="3350414" cy="183026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7118860" y="854857"/>
              <a:ext cx="187397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Было интересно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91438" y="3316962"/>
            <a:ext cx="2826916" cy="2405481"/>
            <a:chOff x="4312338" y="533864"/>
            <a:chExt cx="2826916" cy="240548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2338" y="533864"/>
              <a:ext cx="2826916" cy="2405481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4312338" y="1382222"/>
              <a:ext cx="187397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Было сложно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664061" y="142895"/>
            <a:ext cx="1873976" cy="3189878"/>
            <a:chOff x="3312454" y="184459"/>
            <a:chExt cx="1873976" cy="318987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0796" y="184459"/>
              <a:ext cx="1675208" cy="3189878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3312454" y="622149"/>
              <a:ext cx="187397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Я все</a:t>
              </a:r>
            </a:p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понял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077384" y="118908"/>
            <a:ext cx="1873976" cy="3242173"/>
            <a:chOff x="4725777" y="160472"/>
            <a:chExt cx="1873976" cy="324217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8986" y="160472"/>
              <a:ext cx="1727559" cy="3242173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4725777" y="667087"/>
              <a:ext cx="187397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Я ничего</a:t>
              </a:r>
            </a:p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не понял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322849" y="3380693"/>
            <a:ext cx="1932059" cy="3242173"/>
            <a:chOff x="2993061" y="3289581"/>
            <a:chExt cx="1932059" cy="324217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3061" y="3289581"/>
              <a:ext cx="1884608" cy="3242173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3051144" y="4651306"/>
              <a:ext cx="1873976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Узнал</a:t>
              </a:r>
            </a:p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много нового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821284" y="3335458"/>
            <a:ext cx="1936960" cy="3242173"/>
            <a:chOff x="4469677" y="3377022"/>
            <a:chExt cx="1936960" cy="324217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69677" y="3377022"/>
              <a:ext cx="1936960" cy="3242173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4518323" y="4469651"/>
              <a:ext cx="1873976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Не</a:t>
              </a:r>
            </a:p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узнал ничего нового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046590" y="3401914"/>
            <a:ext cx="2879261" cy="2300898"/>
            <a:chOff x="4676257" y="3397325"/>
            <a:chExt cx="2879261" cy="230089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76257" y="3397325"/>
              <a:ext cx="2879261" cy="2300898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5603053" y="4288691"/>
              <a:ext cx="187397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Хочу</a:t>
              </a:r>
            </a:p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еще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148798" y="1392421"/>
            <a:ext cx="2860484" cy="2353189"/>
            <a:chOff x="4797191" y="1433985"/>
            <a:chExt cx="2860484" cy="235318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97191" y="1433985"/>
              <a:ext cx="2826915" cy="2353189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5783699" y="1764608"/>
              <a:ext cx="187397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Было</a:t>
              </a:r>
            </a:p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круто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276905" y="2553081"/>
            <a:ext cx="3350414" cy="1882551"/>
            <a:chOff x="4867037" y="2680560"/>
            <a:chExt cx="3350414" cy="188255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67037" y="2680560"/>
              <a:ext cx="3350414" cy="1882551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6264617" y="2947273"/>
              <a:ext cx="187397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Хочу по- другому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092370" y="930411"/>
            <a:ext cx="2931613" cy="2248601"/>
            <a:chOff x="1740763" y="971975"/>
            <a:chExt cx="2931613" cy="224860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0763" y="971975"/>
              <a:ext cx="2931613" cy="2248601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1867062" y="1316073"/>
              <a:ext cx="187397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Было</a:t>
              </a:r>
            </a:p>
            <a:p>
              <a:pPr algn="ctr"/>
              <a:r>
                <a:rPr lang="ru-RU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S Remarker" pitchFamily="50" charset="-52"/>
                  <a:cs typeface="TS Remarker" pitchFamily="50" charset="-52"/>
                </a:rPr>
                <a:t>скучно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3891" y="2073365"/>
            <a:ext cx="2617515" cy="2614656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6817013" y="192438"/>
            <a:ext cx="508344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glow rad="76200">
                    <a:srgbClr val="E3607E">
                      <a:alpha val="7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S Remarker" pitchFamily="50" charset="-52"/>
                <a:cs typeface="TS Remarker" pitchFamily="50" charset="-52"/>
              </a:rPr>
              <a:t>Выбери лепестки, которые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glow rad="76200">
                    <a:srgbClr val="E3607E">
                      <a:alpha val="7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S Remarker" pitchFamily="50" charset="-52"/>
                <a:cs typeface="TS Remarker" pitchFamily="50" charset="-52"/>
              </a:rPr>
              <a:t>соответствуют сегодняшнему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glow rad="76200">
                    <a:srgbClr val="E3607E">
                      <a:alpha val="78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S Remarker" pitchFamily="50" charset="-52"/>
                <a:cs typeface="TS Remarker" pitchFamily="50" charset="-52"/>
              </a:rPr>
              <a:t>уроку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284610" y="2054711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E3607E"/>
                </a:solidFill>
                <a:latin typeface="TS Remarker" pitchFamily="50" charset="-52"/>
                <a:cs typeface="TS Remarker" pitchFamily="50" charset="-52"/>
              </a:rPr>
              <a:t>Нажми на нужные лепестки</a:t>
            </a:r>
          </a:p>
        </p:txBody>
      </p:sp>
    </p:spTree>
    <p:extLst>
      <p:ext uri="{BB962C8B-B14F-4D97-AF65-F5344CB8AC3E}">
        <p14:creationId xmlns:p14="http://schemas.microsoft.com/office/powerpoint/2010/main" val="1221382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352F710-48BF-4343-8F3F-3AE23F6E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2" b="94792" l="2917" r="93750">
                        <a14:foregroundMark x1="53583" y1="12656" x2="53583" y2="12656"/>
                        <a14:foregroundMark x1="53167" y1="12656" x2="32000" y2="11250"/>
                        <a14:foregroundMark x1="36833" y1="8906" x2="43583" y2="2656"/>
                        <a14:foregroundMark x1="43583" y1="2656" x2="64583" y2="9010"/>
                        <a14:foregroundMark x1="64583" y1="9010" x2="79917" y2="21406"/>
                        <a14:foregroundMark x1="79917" y1="21406" x2="38500" y2="30573"/>
                        <a14:foregroundMark x1="38500" y1="30573" x2="30083" y2="37448"/>
                        <a14:foregroundMark x1="30083" y1="37448" x2="22833" y2="53125"/>
                        <a14:foregroundMark x1="22833" y1="53125" x2="19250" y2="55833"/>
                        <a14:foregroundMark x1="49583" y1="23385" x2="61417" y2="23125"/>
                        <a14:foregroundMark x1="61417" y1="23125" x2="61083" y2="15677"/>
                        <a14:foregroundMark x1="61083" y1="15677" x2="60667" y2="19479"/>
                        <a14:foregroundMark x1="61083" y1="20417" x2="71500" y2="24844"/>
                        <a14:foregroundMark x1="71500" y1="24844" x2="83917" y2="26250"/>
                        <a14:foregroundMark x1="83917" y1="26250" x2="83250" y2="27865"/>
                        <a14:foregroundMark x1="86167" y1="28385" x2="93750" y2="29792"/>
                        <a14:foregroundMark x1="87833" y1="25365" x2="91167" y2="27708"/>
                        <a14:foregroundMark x1="10917" y1="53333" x2="3833" y2="76667"/>
                        <a14:foregroundMark x1="3833" y1="76667" x2="12500" y2="92083"/>
                        <a14:foregroundMark x1="12500" y1="92083" x2="22750" y2="94792"/>
                        <a14:foregroundMark x1="22750" y1="94792" x2="39333" y2="93073"/>
                        <a14:foregroundMark x1="74500" y1="60938" x2="74250" y2="60677"/>
                        <a14:foregroundMark x1="74250" y1="60677" x2="47333" y2="63385"/>
                        <a14:foregroundMark x1="47333" y1="63385" x2="43750" y2="60677"/>
                        <a14:foregroundMark x1="2917" y1="72031" x2="4583" y2="66667"/>
                        <a14:foregroundMark x1="77583" y1="94010" x2="77167" y2="91875"/>
                        <a14:foregroundMark x1="68833" y1="26823" x2="68833" y2="26823"/>
                        <a14:foregroundMark x1="66917" y1="21458" x2="54000" y2="5885"/>
                        <a14:foregroundMark x1="54000" y1="5885" x2="54000" y2="5885"/>
                        <a14:foregroundMark x1="52333" y1="5885" x2="47917" y2="5625"/>
                        <a14:foregroundMark x1="41250" y1="8229" x2="31000" y2="11563"/>
                        <a14:foregroundMark x1="31000" y1="11563" x2="33083" y2="18750"/>
                        <a14:foregroundMark x1="33083" y1="18750" x2="27417" y2="24167"/>
                        <a14:foregroundMark x1="35583" y1="7448" x2="32417" y2="7448"/>
                        <a14:foregroundMark x1="42083" y1="6406" x2="42083" y2="6406"/>
                        <a14:foregroundMark x1="42083" y1="6406" x2="47917" y2="6510"/>
                        <a14:foregroundMark x1="60250" y1="4583" x2="58167" y2="3802"/>
                        <a14:foregroundMark x1="27833" y1="7448" x2="22833" y2="8906"/>
                        <a14:foregroundMark x1="58750" y1="4583" x2="63583" y2="5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5" y="1025896"/>
            <a:ext cx="3751520" cy="60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55206059-2B75-458B-8FFA-74947F9F13FB}"/>
              </a:ext>
            </a:extLst>
          </p:cNvPr>
          <p:cNvSpPr/>
          <p:nvPr/>
        </p:nvSpPr>
        <p:spPr>
          <a:xfrm>
            <a:off x="4293533" y="0"/>
            <a:ext cx="6625479" cy="3092824"/>
          </a:xfrm>
          <a:prstGeom prst="cloudCallout">
            <a:avLst>
              <a:gd name="adj1" fmla="val -55282"/>
              <a:gd name="adj2" fmla="val 548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/>
              <a:t>Эта часть речи может превращаться в любые предметы: живые и неживые. </a:t>
            </a:r>
            <a:br>
              <a:rPr lang="ru-RU" sz="2800" i="1" dirty="0"/>
            </a:br>
            <a:r>
              <a:rPr lang="ru-RU" sz="2800" i="1" dirty="0"/>
              <a:t>Как зовут нашего гостя?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103EA58B-3A20-4869-8BC9-9A94BFD4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57" y="2783542"/>
            <a:ext cx="3048562" cy="304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40871359-E5E9-4511-AD50-76B9F3A6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8" b="89946" l="9918" r="92527">
                        <a14:foregroundMark x1="12636" y1="62092" x2="13723" y2="54076"/>
                        <a14:foregroundMark x1="13723" y1="54076" x2="20924" y2="47962"/>
                        <a14:foregroundMark x1="20924" y1="47962" x2="28261" y2="47418"/>
                        <a14:foregroundMark x1="28261" y1="47418" x2="28533" y2="39402"/>
                        <a14:foregroundMark x1="28533" y1="39402" x2="31793" y2="32337"/>
                        <a14:foregroundMark x1="31793" y1="32337" x2="38859" y2="34783"/>
                        <a14:foregroundMark x1="38859" y1="34783" x2="44701" y2="29891"/>
                        <a14:foregroundMark x1="44701" y1="29891" x2="61957" y2="27853"/>
                        <a14:foregroundMark x1="61957" y1="27853" x2="71332" y2="30163"/>
                        <a14:foregroundMark x1="71332" y1="30163" x2="78125" y2="36685"/>
                        <a14:foregroundMark x1="78125" y1="36685" x2="86141" y2="39946"/>
                        <a14:foregroundMark x1="86141" y1="39946" x2="92527" y2="46332"/>
                        <a14:foregroundMark x1="92527" y1="46332" x2="89946" y2="56386"/>
                        <a14:foregroundMark x1="89538" y1="56522" x2="41712" y2="56250"/>
                        <a14:foregroundMark x1="41712" y1="56250" x2="37772" y2="55163"/>
                        <a14:foregroundMark x1="37772" y1="55163" x2="37636" y2="54755"/>
                        <a14:foregroundMark x1="37636" y1="48641" x2="36277" y2="55707"/>
                        <a14:foregroundMark x1="36277" y1="55707" x2="35054" y2="48641"/>
                        <a14:foregroundMark x1="35054" y1="48641" x2="33560" y2="48370"/>
                        <a14:foregroundMark x1="69158" y1="48913" x2="65217" y2="42935"/>
                        <a14:foregroundMark x1="65217" y1="42935" x2="61821" y2="51087"/>
                        <a14:foregroundMark x1="61821" y1="51087" x2="62500" y2="49185"/>
                        <a14:foregroundMark x1="61277" y1="51630" x2="38587" y2="53804"/>
                        <a14:foregroundMark x1="38587" y1="53804" x2="31929" y2="52038"/>
                        <a14:foregroundMark x1="31929" y1="52038" x2="36957" y2="45788"/>
                        <a14:foregroundMark x1="36957" y1="45788" x2="39810" y2="52989"/>
                        <a14:foregroundMark x1="39810" y1="52989" x2="35462" y2="60190"/>
                        <a14:foregroundMark x1="35462" y1="60190" x2="34239" y2="57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34" y="2653553"/>
            <a:ext cx="2223247" cy="22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387DB60B-BD0C-40C7-95D2-74A15341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38" b="99688" l="5639" r="96992">
                        <a14:foregroundMark x1="54511" y1="9375" x2="35338" y2="11563"/>
                        <a14:foregroundMark x1="35338" y1="11563" x2="34962" y2="8750"/>
                        <a14:foregroundMark x1="50752" y1="17500" x2="41353" y2="3438"/>
                        <a14:foregroundMark x1="41353" y1="3438" x2="39098" y2="3750"/>
                        <a14:foregroundMark x1="87218" y1="60000" x2="88722" y2="37500"/>
                        <a14:foregroundMark x1="86842" y1="32813" x2="97744" y2="48438"/>
                        <a14:foregroundMark x1="6015" y1="52500" x2="7519" y2="43438"/>
                        <a14:foregroundMark x1="46241" y1="92188" x2="46992" y2="9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473" y="2106706"/>
            <a:ext cx="25336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69E28296-8A00-4637-BF98-8C9DB058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84" y="4751294"/>
            <a:ext cx="1754766" cy="204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>
            <a:extLst>
              <a:ext uri="{FF2B5EF4-FFF2-40B4-BE49-F238E27FC236}">
                <a16:creationId xmlns:a16="http://schemas.microsoft.com/office/drawing/2014/main" id="{36681D4D-3D6C-4E2F-9E1B-90BD01B4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5" b="98018" l="10000" r="90000">
                        <a14:foregroundMark x1="27222" y1="56036" x2="35333" y2="56937"/>
                        <a14:foregroundMark x1="33111" y1="44865" x2="29778" y2="34054"/>
                        <a14:foregroundMark x1="28667" y1="35315" x2="21889" y2="54595"/>
                        <a14:foregroundMark x1="21889" y1="54595" x2="20222" y2="76577"/>
                        <a14:foregroundMark x1="20222" y1="76577" x2="21333" y2="85586"/>
                        <a14:foregroundMark x1="21333" y1="85586" x2="21778" y2="85946"/>
                        <a14:foregroundMark x1="26111" y1="26486" x2="24000" y2="17477"/>
                        <a14:foregroundMark x1="24000" y1="17477" x2="24333" y2="8108"/>
                        <a14:foregroundMark x1="24333" y1="8108" x2="26111" y2="4505"/>
                        <a14:foregroundMark x1="53889" y1="70090" x2="60556" y2="66847"/>
                        <a14:foregroundMark x1="60556" y1="66847" x2="59889" y2="65405"/>
                        <a14:foregroundMark x1="63556" y1="58919" x2="51444" y2="72613"/>
                        <a14:foregroundMark x1="51444" y1="72613" x2="51556" y2="81802"/>
                        <a14:foregroundMark x1="51556" y1="81802" x2="54556" y2="78919"/>
                        <a14:foregroundMark x1="39778" y1="70631" x2="41889" y2="80721"/>
                        <a14:foregroundMark x1="41889" y1="80721" x2="44778" y2="85946"/>
                        <a14:foregroundMark x1="48556" y1="89910" x2="54667" y2="98018"/>
                        <a14:foregroundMark x1="80556" y1="91171" x2="82444" y2="83964"/>
                        <a14:foregroundMark x1="82333" y1="84144" x2="82333" y2="84144"/>
                        <a14:foregroundMark x1="82889" y1="82703" x2="83222" y2="85946"/>
                        <a14:foregroundMark x1="54444" y1="89730" x2="56000" y2="92072"/>
                        <a14:foregroundMark x1="24667" y1="81081" x2="27111" y2="85405"/>
                        <a14:foregroundMark x1="27889" y1="85405" x2="30090" y2="86102"/>
                        <a14:foregroundMark x1="30000" y1="84685" x2="30000" y2="84685"/>
                        <a14:foregroundMark x1="30000" y1="85045" x2="30111" y2="87748"/>
                        <a14:backgroundMark x1="48889" y1="78919" x2="48889" y2="78919"/>
                        <a14:backgroundMark x1="32778" y1="85766" x2="32444" y2="85766"/>
                        <a14:backgroundMark x1="31111" y1="88108" x2="32556" y2="89910"/>
                        <a14:backgroundMark x1="32222" y1="84324" x2="32292" y2="8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693" y="4593192"/>
            <a:ext cx="3519359" cy="21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AB0823-C76B-4561-8B4B-ABC1EC784882}"/>
              </a:ext>
            </a:extLst>
          </p:cNvPr>
          <p:cNvSpPr txBox="1"/>
          <p:nvPr/>
        </p:nvSpPr>
        <p:spPr>
          <a:xfrm>
            <a:off x="0" y="-85557"/>
            <a:ext cx="375152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pPr algn="ctr"/>
            <a:r>
              <a:rPr lang="ru-RU" dirty="0"/>
              <a:t>Имя существительное.</a:t>
            </a:r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491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8826C89-E338-4E7C-BB6B-D840565FE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4625" l="10000" r="90000">
                        <a14:foregroundMark x1="39500" y1="9625" x2="47125" y2="9750"/>
                        <a14:foregroundMark x1="47125" y1="9750" x2="54000" y2="8000"/>
                        <a14:foregroundMark x1="54000" y1="8000" x2="56875" y2="10375"/>
                        <a14:foregroundMark x1="51750" y1="73250" x2="54125" y2="88500"/>
                        <a14:foregroundMark x1="48500" y1="84000" x2="47125" y2="91250"/>
                        <a14:foregroundMark x1="47125" y1="91250" x2="47750" y2="91625"/>
                        <a14:foregroundMark x1="53375" y1="89000" x2="56125" y2="94625"/>
                        <a14:foregroundMark x1="53500" y1="69750" x2="51875" y2="77250"/>
                        <a14:foregroundMark x1="51875" y1="77250" x2="45500" y2="80375"/>
                        <a14:foregroundMark x1="45500" y1="80375" x2="38875" y2="77375"/>
                        <a14:foregroundMark x1="38875" y1="77375" x2="34875" y2="73750"/>
                        <a14:foregroundMark x1="58750" y1="78875" x2="72500" y2="75000"/>
                        <a14:foregroundMark x1="72500" y1="75000" x2="72625" y2="7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377" y="2913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734A51D5-75F7-4BB7-A2D8-4550FB6B6A2E}"/>
              </a:ext>
            </a:extLst>
          </p:cNvPr>
          <p:cNvSpPr/>
          <p:nvPr/>
        </p:nvSpPr>
        <p:spPr>
          <a:xfrm>
            <a:off x="4509246" y="165846"/>
            <a:ext cx="7306236" cy="4500283"/>
          </a:xfrm>
          <a:prstGeom prst="cloudCallout">
            <a:avLst>
              <a:gd name="adj1" fmla="val -61771"/>
              <a:gd name="adj2" fmla="val 39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/>
              <a:t>Художницу нашу знает весь свет </a:t>
            </a:r>
            <a:br>
              <a:rPr lang="ru-RU" sz="2000" i="1" dirty="0"/>
            </a:br>
            <a:r>
              <a:rPr lang="ru-RU" sz="2000" i="1" dirty="0"/>
              <a:t>Раскрасит художница всякий предмет. </a:t>
            </a:r>
            <a:br>
              <a:rPr lang="ru-RU" sz="2000" i="1" dirty="0"/>
            </a:br>
            <a:r>
              <a:rPr lang="ru-RU" sz="2000" i="1" dirty="0"/>
              <a:t>Ответит всегда на вопросы такие: </a:t>
            </a:r>
            <a:br>
              <a:rPr lang="ru-RU" sz="2000" i="1" dirty="0"/>
            </a:br>
            <a:r>
              <a:rPr lang="ru-RU" sz="2000" i="1" dirty="0"/>
              <a:t>Какой? Какая? Какое? Какие. </a:t>
            </a:r>
            <a:br>
              <a:rPr lang="ru-RU" sz="2000" i="1" dirty="0"/>
            </a:br>
            <a:r>
              <a:rPr lang="ru-RU" sz="2000" i="1" dirty="0"/>
              <a:t>Оно с существительным живёт на редкость дружно, </a:t>
            </a:r>
            <a:br>
              <a:rPr lang="ru-RU" sz="2000" i="1" dirty="0"/>
            </a:br>
            <a:r>
              <a:rPr lang="ru-RU" sz="2000" i="1" dirty="0"/>
              <a:t>Изменит окончание, когда ему нужно. </a:t>
            </a:r>
            <a:br>
              <a:rPr lang="ru-RU" sz="2000" i="1" dirty="0"/>
            </a:br>
            <a:r>
              <a:rPr lang="ru-RU" sz="2000" i="1" dirty="0"/>
              <a:t>Оно его не бросит в воде и на земле: </a:t>
            </a:r>
            <a:br>
              <a:rPr lang="ru-RU" sz="2000" i="1" dirty="0"/>
            </a:br>
            <a:r>
              <a:rPr lang="ru-RU" sz="2000" i="1" dirty="0"/>
              <a:t>Стоит в одном с ним роде и в одном числе</a:t>
            </a:r>
            <a:r>
              <a:rPr lang="ru-RU" i="1" dirty="0"/>
              <a:t>.</a:t>
            </a:r>
          </a:p>
        </p:txBody>
      </p:sp>
      <p:pic>
        <p:nvPicPr>
          <p:cNvPr id="5" name="Picture 10" descr="Picture background">
            <a:extLst>
              <a:ext uri="{FF2B5EF4-FFF2-40B4-BE49-F238E27FC236}">
                <a16:creationId xmlns:a16="http://schemas.microsoft.com/office/drawing/2014/main" id="{5EACC5BC-B0C3-4DDE-B6EA-AABA838D0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8" b="99688" l="5639" r="96992">
                        <a14:foregroundMark x1="54511" y1="9375" x2="35338" y2="11563"/>
                        <a14:foregroundMark x1="35338" y1="11563" x2="34962" y2="8750"/>
                        <a14:foregroundMark x1="50752" y1="17500" x2="41353" y2="3438"/>
                        <a14:foregroundMark x1="41353" y1="3438" x2="39098" y2="3750"/>
                        <a14:foregroundMark x1="87218" y1="60000" x2="88722" y2="37500"/>
                        <a14:foregroundMark x1="86842" y1="32813" x2="97744" y2="48438"/>
                        <a14:foregroundMark x1="6015" y1="52500" x2="7519" y2="43438"/>
                        <a14:foregroundMark x1="46241" y1="92188" x2="46992" y2="9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316" y="1887071"/>
            <a:ext cx="418052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8492204-D70B-49FA-BA90-52AB6305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5" b="95625" l="3716" r="95608">
                        <a14:foregroundMark x1="51014" y1="8750" x2="62162" y2="11875"/>
                        <a14:foregroundMark x1="47635" y1="4375" x2="37500" y2="5938"/>
                        <a14:foregroundMark x1="9459" y1="28438" x2="6081" y2="38750"/>
                        <a14:foregroundMark x1="91216" y1="30938" x2="90878" y2="40625"/>
                        <a14:foregroundMark x1="33108" y1="95625" x2="52027" y2="95625"/>
                        <a14:foregroundMark x1="52027" y1="95625" x2="58108" y2="95313"/>
                        <a14:foregroundMark x1="4054" y1="40000" x2="4730" y2="35938"/>
                        <a14:foregroundMark x1="95608" y1="39688" x2="94595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752" y="5326530"/>
            <a:ext cx="1470511" cy="158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3536DD-3B45-469C-B5A5-879FD2E7EEFB}"/>
              </a:ext>
            </a:extLst>
          </p:cNvPr>
          <p:cNvSpPr txBox="1"/>
          <p:nvPr/>
        </p:nvSpPr>
        <p:spPr>
          <a:xfrm>
            <a:off x="4005738" y="5034142"/>
            <a:ext cx="418052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Имя прилагательное</a:t>
            </a:r>
          </a:p>
        </p:txBody>
      </p:sp>
    </p:spTree>
    <p:extLst>
      <p:ext uri="{BB962C8B-B14F-4D97-AF65-F5344CB8AC3E}">
        <p14:creationId xmlns:p14="http://schemas.microsoft.com/office/powerpoint/2010/main" val="3296526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996FBF6C-C758-4E61-9C68-DB686718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8436" y1="57280" x2="38436" y2="57280"/>
                        <a14:backgroundMark x1="38436" y1="57280" x2="35607" y2="55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44" y="-666718"/>
            <a:ext cx="6229638" cy="86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FD9FE702-0E84-48E1-9DFF-A8B5FC8F71DD}"/>
              </a:ext>
            </a:extLst>
          </p:cNvPr>
          <p:cNvSpPr/>
          <p:nvPr/>
        </p:nvSpPr>
        <p:spPr>
          <a:xfrm>
            <a:off x="129309" y="175491"/>
            <a:ext cx="7241309" cy="5588000"/>
          </a:xfrm>
          <a:prstGeom prst="cloudCallout">
            <a:avLst>
              <a:gd name="adj1" fmla="val 78146"/>
              <a:gd name="adj2" fmla="val 97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Я, страшное дело, какой деловой, </a:t>
            </a:r>
            <a:br>
              <a:rPr lang="ru-RU" sz="2000" b="1" i="1" dirty="0"/>
            </a:br>
            <a:r>
              <a:rPr lang="ru-RU" sz="2000" b="1" i="1" dirty="0"/>
              <a:t>В любые дела ухожу с головой. </a:t>
            </a:r>
            <a:br>
              <a:rPr lang="ru-RU" sz="2000" b="1" i="1" dirty="0"/>
            </a:br>
            <a:r>
              <a:rPr lang="ru-RU" sz="2000" b="1" i="1" dirty="0"/>
              <a:t>Задачи решаю, на скрипке играю, </a:t>
            </a:r>
            <a:br>
              <a:rPr lang="ru-RU" sz="2000" b="1" i="1" dirty="0"/>
            </a:br>
            <a:r>
              <a:rPr lang="ru-RU" sz="2000" b="1" i="1" dirty="0"/>
              <a:t>Сынишку соседки в коляске катаю, </a:t>
            </a:r>
            <a:br>
              <a:rPr lang="ru-RU" sz="2000" b="1" i="1" dirty="0"/>
            </a:br>
            <a:r>
              <a:rPr lang="ru-RU" sz="2000" b="1" i="1" dirty="0"/>
              <a:t>Я пряжу мотаю и хлеб покупаю, </a:t>
            </a:r>
            <a:br>
              <a:rPr lang="ru-RU" sz="2000" b="1" i="1" dirty="0"/>
            </a:br>
            <a:r>
              <a:rPr lang="ru-RU" sz="2000" b="1" i="1" dirty="0"/>
              <a:t>И на стадионе голы забиваю, </a:t>
            </a:r>
            <a:br>
              <a:rPr lang="ru-RU" sz="2000" b="1" i="1" dirty="0"/>
            </a:br>
            <a:r>
              <a:rPr lang="ru-RU" sz="2000" b="1" i="1" dirty="0"/>
              <a:t>Укроп поливаю, кусты подстригаю, </a:t>
            </a:r>
            <a:br>
              <a:rPr lang="ru-RU" sz="2000" b="1" i="1" dirty="0"/>
            </a:br>
            <a:r>
              <a:rPr lang="ru-RU" sz="2000" b="1" i="1" dirty="0"/>
              <a:t>И чисто – пречисто весь двор подметаю. </a:t>
            </a:r>
            <a:br>
              <a:rPr lang="ru-RU" sz="2000" b="1" i="1" dirty="0"/>
            </a:br>
            <a:r>
              <a:rPr lang="ru-RU" sz="2000" b="1" i="1" dirty="0"/>
              <a:t>Дорожки в саду я песком посыпаю, </a:t>
            </a:r>
            <a:br>
              <a:rPr lang="ru-RU" sz="2000" b="1" i="1" dirty="0"/>
            </a:br>
            <a:r>
              <a:rPr lang="ru-RU" sz="2000" b="1" i="1" dirty="0"/>
              <a:t>А после работы в тени отдыхаю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A5602-7A9B-47B7-B9F2-E7C90407C5C1}"/>
              </a:ext>
            </a:extLst>
          </p:cNvPr>
          <p:cNvSpPr txBox="1"/>
          <p:nvPr/>
        </p:nvSpPr>
        <p:spPr>
          <a:xfrm>
            <a:off x="5187431" y="5677372"/>
            <a:ext cx="367422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Глагол </a:t>
            </a:r>
          </a:p>
        </p:txBody>
      </p:sp>
    </p:spTree>
    <p:extLst>
      <p:ext uri="{BB962C8B-B14F-4D97-AF65-F5344CB8AC3E}">
        <p14:creationId xmlns:p14="http://schemas.microsoft.com/office/powerpoint/2010/main" val="3996737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AF2DF1-CDCA-4DB2-B068-2B0A95B317AB}"/>
              </a:ext>
            </a:extLst>
          </p:cNvPr>
          <p:cNvSpPr/>
          <p:nvPr/>
        </p:nvSpPr>
        <p:spPr>
          <a:xfrm>
            <a:off x="3059042" y="1018370"/>
            <a:ext cx="568779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Повторение частей речей</a:t>
            </a:r>
            <a:endParaRPr lang="ru-RU" sz="3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140BAF-2B45-4EBF-BD12-72B72D9E16B1}"/>
              </a:ext>
            </a:extLst>
          </p:cNvPr>
          <p:cNvSpPr/>
          <p:nvPr/>
        </p:nvSpPr>
        <p:spPr>
          <a:xfrm>
            <a:off x="1033027" y="2327501"/>
            <a:ext cx="1012594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Вспомнить и закрепить знания </a:t>
            </a:r>
          </a:p>
          <a:p>
            <a:pPr algn="ctr"/>
            <a:r>
              <a:rPr lang="ru-RU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частях речи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24859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65A4FACA-6D63-43AB-B966-1EC6D97DA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8" r="1250" b="24108"/>
          <a:stretch/>
        </p:blipFill>
        <p:spPr bwMode="auto">
          <a:xfrm>
            <a:off x="384463" y="1422401"/>
            <a:ext cx="11423073" cy="343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14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B05755B0-EC9E-4678-9368-14041956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9" b="91265" l="7227" r="89844">
                        <a14:foregroundMark x1="7227" y1="36506" x2="7227" y2="36506"/>
                        <a14:foregroundMark x1="33008" y1="91265" x2="35059" y2="90482"/>
                        <a14:foregroundMark x1="34961" y1="90222" x2="33496" y2="72751"/>
                        <a14:foregroundMark x1="32910" y1="71317" x2="29492" y2="65319"/>
                        <a14:foregroundMark x1="29492" y1="65319" x2="25586" y2="63494"/>
                        <a14:foregroundMark x1="20703" y1="56584" x2="20020" y2="64276"/>
                        <a14:foregroundMark x1="20020" y1="64276" x2="21680" y2="68840"/>
                        <a14:foregroundMark x1="27539" y1="68449" x2="34570" y2="67536"/>
                        <a14:foregroundMark x1="34570" y1="67536" x2="40137" y2="68057"/>
                        <a14:foregroundMark x1="40137" y1="68057" x2="44531" y2="73403"/>
                        <a14:foregroundMark x1="44531" y1="73403" x2="45020" y2="81095"/>
                        <a14:foregroundMark x1="45020" y1="81095" x2="36133" y2="89439"/>
                        <a14:foregroundMark x1="36133" y1="89439" x2="30859" y2="90222"/>
                        <a14:foregroundMark x1="30859" y1="90222" x2="26855" y2="85789"/>
                        <a14:foregroundMark x1="26855" y1="85789" x2="24023" y2="79400"/>
                        <a14:foregroundMark x1="24023" y1="79400" x2="22656" y2="72099"/>
                        <a14:foregroundMark x1="22656" y1="72099" x2="26855" y2="66232"/>
                        <a14:foregroundMark x1="26855" y1="66232" x2="32715" y2="62321"/>
                        <a14:foregroundMark x1="32715" y1="62321" x2="43262" y2="68449"/>
                        <a14:foregroundMark x1="43262" y1="68449" x2="43652" y2="68840"/>
                        <a14:foregroundMark x1="7227" y1="38070" x2="7227" y2="38070"/>
                        <a14:foregroundMark x1="81543" y1="40026" x2="81543" y2="40026"/>
                        <a14:foregroundMark x1="82654" y1="10785" x2="82953" y2="10725"/>
                        <a14:foregroundMark x1="68262" y1="13690" x2="68593" y2="13623"/>
                        <a14:backgroundMark x1="12500" y1="9909" x2="45508" y2="7692"/>
                        <a14:backgroundMark x1="45508" y1="7692" x2="72559" y2="11213"/>
                        <a14:backgroundMark x1="72559" y1="11213" x2="77930" y2="13820"/>
                        <a14:backgroundMark x1="77930" y1="13820" x2="84570" y2="12777"/>
                        <a14:backgroundMark x1="83301" y1="12386" x2="74902" y2="9126"/>
                        <a14:backgroundMark x1="82910" y1="10821" x2="88574" y2="10039"/>
                        <a14:backgroundMark x1="61719" y1="14733" x2="34082" y2="9257"/>
                        <a14:backgroundMark x1="34082" y1="9257" x2="50781" y2="8214"/>
                        <a14:backgroundMark x1="50781" y1="8214" x2="45313" y2="13038"/>
                        <a14:backgroundMark x1="45313" y1="13038" x2="39941" y2="13429"/>
                        <a14:backgroundMark x1="39941" y1="13429" x2="45215" y2="6780"/>
                        <a14:backgroundMark x1="45215" y1="6780" x2="44043" y2="10430"/>
                        <a14:backgroundMark x1="49902" y1="11995" x2="68262" y2="13299"/>
                        <a14:backgroundMark x1="68262" y1="13299" x2="16211" y2="12907"/>
                        <a14:backgroundMark x1="16211" y1="12907" x2="14844" y2="11734"/>
                        <a14:backgroundMark x1="15723" y1="11734" x2="15723" y2="11734"/>
                        <a14:backgroundMark x1="15723" y1="11734" x2="17969" y2="12777"/>
                        <a14:backgroundMark x1="17969" y1="12777" x2="13770" y2="12647"/>
                        <a14:backgroundMark x1="13770" y1="12647" x2="10254" y2="11343"/>
                        <a14:backgroundMark x1="71289" y1="14211" x2="68262" y2="12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49" y="-498809"/>
            <a:ext cx="9822703" cy="735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66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DA03F752-740F-4B0A-BFF4-F19A4C5BB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500" y1="16600" x2="39900" y2="26400"/>
                        <a14:foregroundMark x1="37800" y1="22000" x2="28306" y2="14567"/>
                        <a14:foregroundMark x1="16120" y1="22901" x2="16000" y2="23300"/>
                        <a14:foregroundMark x1="16990" y1="20000" x2="16597" y2="21309"/>
                        <a14:foregroundMark x1="16000" y1="23300" x2="35800" y2="41300"/>
                        <a14:foregroundMark x1="35800" y1="41300" x2="33300" y2="48400"/>
                        <a14:foregroundMark x1="33300" y1="48400" x2="36300" y2="56300"/>
                        <a14:foregroundMark x1="36300" y1="56300" x2="30600" y2="78000"/>
                        <a14:foregroundMark x1="30600" y1="78000" x2="26500" y2="83900"/>
                        <a14:foregroundMark x1="26500" y1="83900" x2="31538" y2="87313"/>
                        <a14:foregroundMark x1="39966" y1="81549" x2="51000" y2="71600"/>
                        <a14:foregroundMark x1="51000" y1="71600" x2="57900" y2="74100"/>
                        <a14:foregroundMark x1="57900" y1="74100" x2="60400" y2="81000"/>
                        <a14:foregroundMark x1="60400" y1="81000" x2="61400" y2="71200"/>
                        <a14:foregroundMark x1="61400" y1="71200" x2="55300" y2="41700"/>
                        <a14:foregroundMark x1="55300" y1="41700" x2="57073" y2="37885"/>
                        <a14:foregroundMark x1="75912" y1="32378" x2="77300" y2="32200"/>
                        <a14:foregroundMark x1="77300" y1="32200" x2="70100" y2="39200"/>
                        <a14:foregroundMark x1="70100" y1="39200" x2="53900" y2="46500"/>
                        <a14:foregroundMark x1="53900" y1="46500" x2="47000" y2="42300"/>
                        <a14:foregroundMark x1="47000" y1="42300" x2="33600" y2="15700"/>
                        <a14:foregroundMark x1="33600" y1="15700" x2="29055" y2="13859"/>
                        <a14:foregroundMark x1="28000" y1="17400" x2="32100" y2="28500"/>
                        <a14:foregroundMark x1="35600" y1="37900" x2="48900" y2="64400"/>
                        <a14:foregroundMark x1="48900" y1="64400" x2="49100" y2="64300"/>
                        <a14:foregroundMark x1="53300" y1="47600" x2="44700" y2="64200"/>
                        <a14:foregroundMark x1="44700" y1="64200" x2="36100" y2="72700"/>
                        <a14:foregroundMark x1="36100" y1="72700" x2="56400" y2="60200"/>
                        <a14:foregroundMark x1="56400" y1="60200" x2="63179" y2="57571"/>
                        <a14:foregroundMark x1="64008" y1="60087" x2="59900" y2="67000"/>
                        <a14:foregroundMark x1="59900" y1="67000" x2="50800" y2="73900"/>
                        <a14:foregroundMark x1="50800" y1="73900" x2="43900" y2="74700"/>
                        <a14:foregroundMark x1="43900" y1="74700" x2="43900" y2="73900"/>
                        <a14:foregroundMark x1="45400" y1="65600" x2="37500" y2="79800"/>
                        <a14:foregroundMark x1="32175" y1="85038" x2="25900" y2="87700"/>
                        <a14:foregroundMark x1="25900" y1="87700" x2="24800" y2="87100"/>
                        <a14:foregroundMark x1="29300" y1="48800" x2="24800" y2="48800"/>
                        <a14:foregroundMark x1="26500" y1="46100" x2="26500" y2="46100"/>
                        <a14:backgroundMark x1="16800" y1="20000" x2="16800" y2="20000"/>
                        <a14:backgroundMark x1="17700" y1="20700" x2="18600" y2="18700"/>
                        <a14:backgroundMark x1="19000" y1="18400" x2="19400" y2="15700"/>
                        <a14:backgroundMark x1="20300" y1="15300" x2="23300" y2="15000"/>
                        <a14:backgroundMark x1="27600" y1="14400" x2="23900" y2="12400"/>
                        <a14:backgroundMark x1="27800" y1="14200" x2="20600" y2="14000"/>
                        <a14:backgroundMark x1="20600" y1="14000" x2="16900" y2="20100"/>
                        <a14:backgroundMark x1="16900" y1="20100" x2="16900" y2="21700"/>
                        <a14:backgroundMark x1="16900" y1="21700" x2="15500" y2="22100"/>
                        <a14:backgroundMark x1="16800" y1="22100" x2="15500" y2="21200"/>
                        <a14:backgroundMark x1="27000" y1="12800" x2="28800" y2="14100"/>
                        <a14:backgroundMark x1="58800" y1="37600" x2="73700" y2="32700"/>
                        <a14:backgroundMark x1="72000" y1="33700" x2="55500" y2="36200"/>
                        <a14:backgroundMark x1="55500" y1="36200" x2="59500" y2="35700"/>
                        <a14:backgroundMark x1="65200" y1="35700" x2="75900" y2="32400"/>
                        <a14:backgroundMark x1="64100" y1="57000" x2="65600" y2="59100"/>
                        <a14:backgroundMark x1="35000" y1="87600" x2="39400" y2="82900"/>
                        <a14:backgroundMark x1="37700" y1="83100" x2="35900" y2="83100"/>
                        <a14:backgroundMark x1="35500" y1="83900" x2="33400" y2="86000"/>
                        <a14:backgroundMark x1="36300" y1="84600" x2="33300" y2="88500"/>
                        <a14:backgroundMark x1="35000" y1="81800" x2="36000" y2="82200"/>
                        <a14:backgroundMark x1="42200" y1="83700" x2="39400" y2="83700"/>
                        <a14:backgroundMark x1="35800" y1="86000" x2="36900" y2="82900"/>
                        <a14:backgroundMark x1="37800" y1="82500" x2="36800" y2="84100"/>
                        <a14:backgroundMark x1="34400" y1="85100" x2="37700" y2="8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117" y="1904999"/>
            <a:ext cx="5150224" cy="51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37EC9BB6-3D3F-46C7-9AA1-F4C3EBAE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" b="96828" l="1223" r="99592">
                        <a14:foregroundMark x1="66440" y1="7448" x2="69158" y2="24414"/>
                        <a14:foregroundMark x1="69158" y1="24414" x2="70245" y2="26345"/>
                        <a14:foregroundMark x1="71603" y1="12828" x2="88179" y2="26621"/>
                        <a14:foregroundMark x1="88179" y1="26621" x2="84918" y2="16276"/>
                        <a14:foregroundMark x1="84918" y1="16276" x2="78125" y2="11172"/>
                        <a14:foregroundMark x1="78125" y1="11172" x2="56522" y2="7034"/>
                        <a14:foregroundMark x1="56522" y1="7034" x2="55163" y2="14069"/>
                        <a14:foregroundMark x1="55163" y1="14069" x2="61549" y2="16552"/>
                        <a14:foregroundMark x1="61549" y1="16552" x2="57473" y2="23172"/>
                        <a14:foregroundMark x1="57473" y1="23172" x2="50272" y2="26207"/>
                        <a14:foregroundMark x1="50272" y1="26207" x2="55435" y2="27862"/>
                        <a14:foregroundMark x1="76902" y1="11724" x2="73913" y2="28414"/>
                        <a14:foregroundMark x1="73913" y1="28414" x2="72826" y2="30621"/>
                        <a14:foregroundMark x1="82880" y1="21379" x2="63315" y2="77103"/>
                        <a14:foregroundMark x1="63315" y1="77103" x2="62636" y2="77241"/>
                        <a14:foregroundMark x1="61005" y1="75172" x2="41712" y2="61655"/>
                        <a14:foregroundMark x1="41712" y1="61655" x2="36821" y2="54345"/>
                        <a14:foregroundMark x1="36821" y1="54345" x2="42663" y2="58759"/>
                        <a14:foregroundMark x1="42663" y1="58759" x2="50136" y2="71586"/>
                        <a14:foregroundMark x1="50136" y1="71586" x2="45516" y2="87172"/>
                        <a14:foregroundMark x1="45516" y1="87172" x2="52989" y2="91310"/>
                        <a14:foregroundMark x1="52989" y1="91310" x2="61685" y2="92276"/>
                        <a14:foregroundMark x1="61685" y1="92276" x2="68750" y2="88690"/>
                        <a14:foregroundMark x1="68750" y1="88690" x2="72826" y2="62621"/>
                        <a14:foregroundMark x1="72826" y1="62621" x2="78940" y2="67310"/>
                        <a14:foregroundMark x1="78940" y1="67310" x2="86821" y2="67724"/>
                        <a14:foregroundMark x1="86821" y1="67724" x2="92935" y2="62483"/>
                        <a14:foregroundMark x1="95240" y1="57498" x2="96060" y2="55724"/>
                        <a14:foregroundMark x1="92935" y1="62483" x2="93896" y2="60404"/>
                        <a14:foregroundMark x1="96573" y1="51034" x2="96875" y2="48276"/>
                        <a14:foregroundMark x1="96875" y1="48276" x2="94772" y2="44321"/>
                        <a14:foregroundMark x1="88792" y1="46309" x2="87772" y2="47448"/>
                        <a14:foregroundMark x1="92367" y1="42317" x2="91480" y2="43307"/>
                        <a14:foregroundMark x1="85872" y1="51996" x2="85547" y2="52772"/>
                        <a14:foregroundMark x1="86190" y1="51234" x2="86040" y2="51592"/>
                        <a14:foregroundMark x1="87772" y1="47448" x2="86484" y2="50531"/>
                        <a14:foregroundMark x1="80638" y1="62305" x2="75679" y2="66483"/>
                        <a14:foregroundMark x1="75679" y1="66483" x2="69022" y2="62897"/>
                        <a14:foregroundMark x1="69022" y1="62897" x2="67663" y2="52138"/>
                        <a14:foregroundMark x1="67663" y1="58069" x2="65217" y2="75724"/>
                        <a14:foregroundMark x1="65217" y1="75724" x2="64266" y2="77103"/>
                        <a14:foregroundMark x1="64266" y1="77103" x2="61005" y2="83724"/>
                        <a14:foregroundMark x1="61005" y1="83724" x2="55571" y2="85241"/>
                        <a14:foregroundMark x1="47283" y1="80000" x2="51087" y2="73655"/>
                        <a14:foregroundMark x1="51087" y1="73655" x2="55299" y2="79448"/>
                        <a14:foregroundMark x1="55299" y1="79448" x2="55299" y2="79448"/>
                        <a14:foregroundMark x1="55299" y1="79448" x2="51087" y2="87034"/>
                        <a14:foregroundMark x1="51495" y1="74759" x2="51087" y2="85931"/>
                        <a14:foregroundMark x1="51087" y1="85931" x2="63451" y2="48552"/>
                        <a14:foregroundMark x1="63451" y1="48552" x2="59239" y2="60966"/>
                        <a14:foregroundMark x1="59239" y1="60966" x2="60326" y2="53655"/>
                        <a14:foregroundMark x1="60326" y1="53655" x2="54620" y2="71862"/>
                        <a14:foregroundMark x1="54620" y1="71862" x2="59375" y2="50345"/>
                        <a14:foregroundMark x1="59375" y1="50345" x2="49728" y2="67586"/>
                        <a14:foregroundMark x1="49728" y1="67586" x2="54755" y2="47172"/>
                        <a14:foregroundMark x1="54755" y1="47172" x2="37772" y2="80000"/>
                        <a14:foregroundMark x1="37772" y1="80000" x2="32473" y2="86069"/>
                        <a14:foregroundMark x1="32473" y1="86069" x2="45245" y2="65793"/>
                        <a14:foregroundMark x1="45245" y1="65793" x2="42799" y2="78483"/>
                        <a14:foregroundMark x1="42799" y1="78483" x2="48234" y2="73241"/>
                        <a14:foregroundMark x1="48234" y1="73241" x2="46603" y2="76138"/>
                        <a14:foregroundMark x1="61549" y1="34345" x2="58696" y2="34621"/>
                        <a14:foregroundMark x1="62092" y1="33517" x2="53940" y2="33103"/>
                        <a14:foregroundMark x1="53940" y1="33103" x2="52174" y2="32414"/>
                        <a14:foregroundMark x1="64130" y1="8552" x2="62636" y2="14621"/>
                        <a14:foregroundMark x1="63315" y1="17103" x2="58832" y2="31724"/>
                        <a14:foregroundMark x1="58832" y1="31724" x2="58560" y2="31448"/>
                        <a14:foregroundMark x1="64130" y1="15448" x2="66440" y2="22621"/>
                        <a14:foregroundMark x1="66440" y1="22621" x2="66848" y2="30483"/>
                        <a14:foregroundMark x1="66848" y1="30483" x2="67935" y2="20138"/>
                        <a14:foregroundMark x1="67935" y1="20138" x2="73370" y2="25103"/>
                        <a14:foregroundMark x1="73370" y1="25103" x2="66440" y2="26069"/>
                        <a14:foregroundMark x1="66440" y1="26069" x2="60054" y2="22621"/>
                        <a14:foregroundMark x1="60054" y1="22621" x2="59647" y2="23724"/>
                        <a14:foregroundMark x1="56929" y1="23724" x2="60190" y2="8276"/>
                        <a14:foregroundMark x1="57201" y1="14483" x2="50543" y2="12828"/>
                        <a14:foregroundMark x1="50543" y1="12828" x2="49457" y2="5241"/>
                        <a14:foregroundMark x1="62908" y1="731" x2="63559" y2="513"/>
                        <a14:foregroundMark x1="49457" y1="5241" x2="60845" y2="1423"/>
                        <a14:foregroundMark x1="65722" y1="1384" x2="66440" y2="1931"/>
                        <a14:foregroundMark x1="66168" y1="4966" x2="79755" y2="10483"/>
                        <a14:foregroundMark x1="79755" y1="10483" x2="80027" y2="10483"/>
                        <a14:foregroundMark x1="85598" y1="15172" x2="91168" y2="20000"/>
                        <a14:foregroundMark x1="91168" y1="20000" x2="89946" y2="27310"/>
                        <a14:foregroundMark x1="89946" y1="27310" x2="83560" y2="31310"/>
                        <a14:foregroundMark x1="83560" y1="31310" x2="80707" y2="29103"/>
                        <a14:foregroundMark x1="62772" y1="36690" x2="56793" y2="40276"/>
                        <a14:foregroundMark x1="56793" y1="40276" x2="55842" y2="39862"/>
                        <a14:foregroundMark x1="67391" y1="33517" x2="58967" y2="36828"/>
                        <a14:foregroundMark x1="58967" y1="36828" x2="63315" y2="31172"/>
                        <a14:foregroundMark x1="63315" y1="31172" x2="61005" y2="37931"/>
                        <a14:foregroundMark x1="61005" y1="37931" x2="59239" y2="30897"/>
                        <a14:foregroundMark x1="59239" y1="30897" x2="60598" y2="35448"/>
                        <a14:foregroundMark x1="40217" y1="92966" x2="38859" y2="83724"/>
                        <a14:foregroundMark x1="38859" y1="83724" x2="39810" y2="81103"/>
                        <a14:foregroundMark x1="40217" y1="81517" x2="45652" y2="88000"/>
                        <a14:foregroundMark x1="45652" y1="88000" x2="49185" y2="89241"/>
                        <a14:foregroundMark x1="51495" y1="92552" x2="64946" y2="93655"/>
                        <a14:foregroundMark x1="64946" y1="93655" x2="46739" y2="96552"/>
                        <a14:foregroundMark x1="46739" y1="96552" x2="44429" y2="93241"/>
                        <a14:foregroundMark x1="3668" y1="32138" x2="3668" y2="32138"/>
                        <a14:foregroundMark x1="3668" y1="32138" x2="7745" y2="26207"/>
                        <a14:foregroundMark x1="7745" y1="26207" x2="7745" y2="26207"/>
                        <a14:foregroundMark x1="99864" y1="44552" x2="99864" y2="44552"/>
                        <a14:foregroundMark x1="92304" y1="58711" x2="89402" y2="65103"/>
                        <a14:foregroundMark x1="94251" y1="54425" x2="92996" y2="57189"/>
                        <a14:foregroundMark x1="99049" y1="43862" x2="95971" y2="50640"/>
                        <a14:foregroundMark x1="89402" y1="65103" x2="85462" y2="68138"/>
                        <a14:foregroundMark x1="85870" y1="65931" x2="90761" y2="47448"/>
                        <a14:foregroundMark x1="88398" y1="55318" x2="82880" y2="70621"/>
                        <a14:foregroundMark x1="90489" y1="49517" x2="88416" y2="55268"/>
                        <a14:foregroundMark x1="39402" y1="58621" x2="26766" y2="44966"/>
                        <a14:foregroundMark x1="26766" y1="44966" x2="22418" y2="37655"/>
                        <a14:foregroundMark x1="24185" y1="44690" x2="33967" y2="55586"/>
                        <a14:foregroundMark x1="33967" y1="55586" x2="43614" y2="60138"/>
                        <a14:foregroundMark x1="10326" y1="27034" x2="15897" y2="21655"/>
                        <a14:foregroundMark x1="15897" y1="21655" x2="24185" y2="20138"/>
                        <a14:foregroundMark x1="24185" y1="20138" x2="31114" y2="23310"/>
                        <a14:foregroundMark x1="31114" y1="23310" x2="34647" y2="29931"/>
                        <a14:foregroundMark x1="34647" y1="29931" x2="27989" y2="36000"/>
                        <a14:foregroundMark x1="27989" y1="36000" x2="23777" y2="36414"/>
                        <a14:foregroundMark x1="26359" y1="37793" x2="30163" y2="36966"/>
                        <a14:foregroundMark x1="33832" y1="37241" x2="37500" y2="35586"/>
                        <a14:foregroundMark x1="1223" y1="37103" x2="9103" y2="37241"/>
                        <a14:foregroundMark x1="9103" y1="37241" x2="22826" y2="36690"/>
                        <a14:foregroundMark x1="53940" y1="28690" x2="51902" y2="36138"/>
                        <a14:foregroundMark x1="51902" y1="36138" x2="50408" y2="38207"/>
                        <a14:foregroundMark x1="49457" y1="2345" x2="47283" y2="9517"/>
                        <a14:foregroundMark x1="47283" y1="9517" x2="51766" y2="15034"/>
                        <a14:foregroundMark x1="51766" y1="15034" x2="58424" y2="18345"/>
                        <a14:foregroundMark x1="58424" y1="18345" x2="58560" y2="18345"/>
                        <a14:foregroundMark x1="4620" y1="28690" x2="9647" y2="22621"/>
                        <a14:foregroundMark x1="9647" y1="22621" x2="21196" y2="16966"/>
                        <a14:foregroundMark x1="41168" y1="69103" x2="29934" y2="60798"/>
                        <a14:foregroundMark x1="36005" y1="90345" x2="52310" y2="96690"/>
                        <a14:foregroundMark x1="52310" y1="96690" x2="59239" y2="96828"/>
                        <a14:foregroundMark x1="59239" y1="96828" x2="66440" y2="95724"/>
                        <a14:foregroundMark x1="66440" y1="95724" x2="68478" y2="93931"/>
                        <a14:backgroundMark x1="23370" y1="55172" x2="28533" y2="59172"/>
                        <a14:backgroundMark x1="28668" y1="59310" x2="29891" y2="60828"/>
                        <a14:backgroundMark x1="23370" y1="53655" x2="25815" y2="55586"/>
                        <a14:backgroundMark x1="85870" y1="53241" x2="80027" y2="54069"/>
                        <a14:backgroundMark x1="80571" y1="62483" x2="84375" y2="56414"/>
                        <a14:backgroundMark x1="84375" y1="56414" x2="83832" y2="56000"/>
                        <a14:backgroundMark x1="87364" y1="52690" x2="86277" y2="51448"/>
                        <a14:backgroundMark x1="85598" y1="51448" x2="85462" y2="51862"/>
                        <a14:backgroundMark x1="95245" y1="60966" x2="98098" y2="49379"/>
                        <a14:backgroundMark x1="97418" y1="51586" x2="94973" y2="54897"/>
                        <a14:backgroundMark x1="95380" y1="57517" x2="94973" y2="60552"/>
                        <a14:backgroundMark x1="96060" y1="60276" x2="95380" y2="57103"/>
                        <a14:backgroundMark x1="88995" y1="43724" x2="89402" y2="46207"/>
                        <a14:backgroundMark x1="93207" y1="42759" x2="92391" y2="41517"/>
                        <a14:backgroundMark x1="92935" y1="41793" x2="92935" y2="41793"/>
                        <a14:backgroundMark x1="94973" y1="42069" x2="94973" y2="42069"/>
                        <a14:backgroundMark x1="94429" y1="41379" x2="92391" y2="42345"/>
                        <a14:backgroundMark x1="66033" y1="2069" x2="63451" y2="276"/>
                        <a14:backgroundMark x1="63587" y1="2207" x2="60190" y2="0"/>
                        <a14:backgroundMark x1="64946" y1="3724" x2="60462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9800">
            <a:off x="6435263" y="1801905"/>
            <a:ext cx="6962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Picture background">
            <a:extLst>
              <a:ext uri="{FF2B5EF4-FFF2-40B4-BE49-F238E27FC236}">
                <a16:creationId xmlns:a16="http://schemas.microsoft.com/office/drawing/2014/main" id="{712951B0-BBF8-4429-87FB-C2E7B9B247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8" descr="Picture background">
            <a:extLst>
              <a:ext uri="{FF2B5EF4-FFF2-40B4-BE49-F238E27FC236}">
                <a16:creationId xmlns:a16="http://schemas.microsoft.com/office/drawing/2014/main" id="{86C5772F-44BB-4570-BC74-D5D5F34CC1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1B2B03-D1A9-4E23-8C29-11769912A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7" b="96316" l="1471" r="94118">
                        <a14:foregroundMark x1="59893" y1="14079" x2="51471" y2="13158"/>
                        <a14:foregroundMark x1="51471" y1="13158" x2="29011" y2="25000"/>
                        <a14:foregroundMark x1="29011" y1="25000" x2="25267" y2="33026"/>
                        <a14:foregroundMark x1="25267" y1="33026" x2="29679" y2="45921"/>
                        <a14:foregroundMark x1="29679" y1="45921" x2="40909" y2="53421"/>
                        <a14:foregroundMark x1="40909" y1="53421" x2="57219" y2="54605"/>
                        <a14:foregroundMark x1="57219" y1="54605" x2="75936" y2="51579"/>
                        <a14:foregroundMark x1="75936" y1="51579" x2="81417" y2="46447"/>
                        <a14:foregroundMark x1="81417" y1="46447" x2="80882" y2="34079"/>
                        <a14:foregroundMark x1="80882" y1="34079" x2="49064" y2="16711"/>
                        <a14:foregroundMark x1="41176" y1="15526" x2="38235" y2="24737"/>
                        <a14:foregroundMark x1="38235" y1="24737" x2="39439" y2="43816"/>
                        <a14:foregroundMark x1="39439" y1="43816" x2="49064" y2="61053"/>
                        <a14:foregroundMark x1="49064" y1="61053" x2="58021" y2="65658"/>
                        <a14:foregroundMark x1="58021" y1="65658" x2="76337" y2="63684"/>
                        <a14:foregroundMark x1="76337" y1="63684" x2="82888" y2="57500"/>
                        <a14:foregroundMark x1="82888" y1="57500" x2="86364" y2="49474"/>
                        <a14:foregroundMark x1="86364" y1="49474" x2="87299" y2="42368"/>
                        <a14:foregroundMark x1="87299" y1="42368" x2="71123" y2="20658"/>
                        <a14:foregroundMark x1="71123" y1="20658" x2="63102" y2="18947"/>
                        <a14:foregroundMark x1="63102" y1="18947" x2="61364" y2="19211"/>
                        <a14:foregroundMark x1="63102" y1="23947" x2="55348" y2="28553"/>
                        <a14:foregroundMark x1="55348" y1="28553" x2="38503" y2="30658"/>
                        <a14:foregroundMark x1="38503" y1="30658" x2="38636" y2="39342"/>
                        <a14:foregroundMark x1="38636" y1="39342" x2="45053" y2="43684"/>
                        <a14:foregroundMark x1="45053" y1="43684" x2="56684" y2="43553"/>
                        <a14:foregroundMark x1="56684" y1="43553" x2="65374" y2="40658"/>
                        <a14:foregroundMark x1="65374" y1="40658" x2="50134" y2="28816"/>
                        <a14:foregroundMark x1="49599" y1="31579" x2="46257" y2="38684"/>
                        <a14:foregroundMark x1="46257" y1="38684" x2="45856" y2="38816"/>
                        <a14:foregroundMark x1="51604" y1="44605" x2="63904" y2="61447"/>
                        <a14:foregroundMark x1="63904" y1="61447" x2="63369" y2="57632"/>
                        <a14:foregroundMark x1="48396" y1="30789" x2="48396" y2="31053"/>
                        <a14:foregroundMark x1="48396" y1="31053" x2="51337" y2="39211"/>
                        <a14:foregroundMark x1="73262" y1="31974" x2="76604" y2="39079"/>
                        <a14:foregroundMark x1="76604" y1="39079" x2="82219" y2="43816"/>
                        <a14:foregroundMark x1="82219" y1="43816" x2="72861" y2="29605"/>
                        <a14:foregroundMark x1="72861" y1="29605" x2="72727" y2="29342"/>
                        <a14:foregroundMark x1="65107" y1="20789" x2="73128" y2="26842"/>
                        <a14:foregroundMark x1="73128" y1="26842" x2="75936" y2="35658"/>
                        <a14:foregroundMark x1="75936" y1="35658" x2="74198" y2="44079"/>
                        <a14:foregroundMark x1="74198" y1="44079" x2="75134" y2="35263"/>
                        <a14:foregroundMark x1="75134" y1="35263" x2="72059" y2="39737"/>
                        <a14:foregroundMark x1="75401" y1="41447" x2="89439" y2="55526"/>
                        <a14:foregroundMark x1="89439" y1="55526" x2="94251" y2="48421"/>
                        <a14:foregroundMark x1="94251" y1="48421" x2="93449" y2="46579"/>
                        <a14:foregroundMark x1="93449" y1="46579" x2="92112" y2="64211"/>
                        <a14:foregroundMark x1="92112" y1="64211" x2="84492" y2="81053"/>
                        <a14:foregroundMark x1="84492" y1="81053" x2="71925" y2="92895"/>
                        <a14:foregroundMark x1="71925" y1="92895" x2="55749" y2="97763"/>
                        <a14:foregroundMark x1="55749" y1="97763" x2="45455" y2="97763"/>
                        <a14:foregroundMark x1="45455" y1="97763" x2="35160" y2="95000"/>
                        <a14:foregroundMark x1="35160" y1="95000" x2="22059" y2="85132"/>
                        <a14:foregroundMark x1="22059" y1="85132" x2="6684" y2="64605"/>
                        <a14:foregroundMark x1="6684" y1="64605" x2="4947" y2="57632"/>
                        <a14:foregroundMark x1="4947" y1="57632" x2="6551" y2="50658"/>
                        <a14:foregroundMark x1="6551" y1="50658" x2="19786" y2="28947"/>
                        <a14:foregroundMark x1="19786" y1="28947" x2="13369" y2="43947"/>
                        <a14:foregroundMark x1="13369" y1="43947" x2="21257" y2="48289"/>
                        <a14:foregroundMark x1="21257" y1="48289" x2="28342" y2="48947"/>
                        <a14:foregroundMark x1="28342" y1="48947" x2="21925" y2="42368"/>
                        <a14:foregroundMark x1="21925" y1="42368" x2="10963" y2="37763"/>
                        <a14:foregroundMark x1="10963" y1="37763" x2="6901" y2="37820"/>
                        <a14:foregroundMark x1="5803" y1="41262" x2="8824" y2="43684"/>
                        <a14:foregroundMark x1="8824" y1="43684" x2="35695" y2="57237"/>
                        <a14:foregroundMark x1="35695" y1="57237" x2="39439" y2="64737"/>
                        <a14:foregroundMark x1="39439" y1="64737" x2="39439" y2="71974"/>
                        <a14:foregroundMark x1="39439" y1="71974" x2="34091" y2="71053"/>
                        <a14:foregroundMark x1="39037" y1="56447" x2="36631" y2="64079"/>
                        <a14:foregroundMark x1="36631" y1="64079" x2="28743" y2="68947"/>
                        <a14:foregroundMark x1="28743" y1="68947" x2="30615" y2="68816"/>
                        <a14:foregroundMark x1="30615" y1="69868" x2="40374" y2="92763"/>
                        <a14:foregroundMark x1="40374" y1="92763" x2="47995" y2="96184"/>
                        <a14:foregroundMark x1="47995" y1="96184" x2="54011" y2="96447"/>
                        <a14:foregroundMark x1="54011" y1="96447" x2="54278" y2="88816"/>
                        <a14:foregroundMark x1="54278" y1="88816" x2="47059" y2="84868"/>
                        <a14:foregroundMark x1="47059" y1="84868" x2="51872" y2="91184"/>
                        <a14:foregroundMark x1="51872" y1="91184" x2="60294" y2="88289"/>
                        <a14:foregroundMark x1="60294" y1="88289" x2="59225" y2="83816"/>
                        <a14:foregroundMark x1="22995" y1="67632" x2="19652" y2="75000"/>
                        <a14:foregroundMark x1="19652" y1="75000" x2="12433" y2="74868"/>
                        <a14:foregroundMark x1="12433" y1="74868" x2="16444" y2="68816"/>
                        <a14:foregroundMark x1="16444" y1="68816" x2="22727" y2="64737"/>
                        <a14:foregroundMark x1="22727" y1="64737" x2="30615" y2="65789"/>
                        <a14:foregroundMark x1="30615" y1="65789" x2="25401" y2="74211"/>
                        <a14:foregroundMark x1="25401" y1="74211" x2="26471" y2="82105"/>
                        <a14:foregroundMark x1="26471" y1="82105" x2="29947" y2="89079"/>
                        <a14:foregroundMark x1="29947" y1="89079" x2="37701" y2="88289"/>
                        <a14:foregroundMark x1="37701" y1="88289" x2="37433" y2="80526"/>
                        <a14:foregroundMark x1="37433" y1="80526" x2="31818" y2="75526"/>
                        <a14:foregroundMark x1="31818" y1="75526" x2="25267" y2="72763"/>
                        <a14:foregroundMark x1="25267" y1="72763" x2="19786" y2="72237"/>
                        <a14:foregroundMark x1="86497" y1="71974" x2="78877" y2="70789"/>
                        <a14:foregroundMark x1="78877" y1="70789" x2="71390" y2="71974"/>
                        <a14:foregroundMark x1="71390" y1="71974" x2="68984" y2="79079"/>
                        <a14:foregroundMark x1="68984" y1="79079" x2="77540" y2="83158"/>
                        <a14:foregroundMark x1="77540" y1="83158" x2="85027" y2="82237"/>
                        <a14:foregroundMark x1="85027" y1="82237" x2="84091" y2="73553"/>
                        <a14:foregroundMark x1="84091" y1="73553" x2="77807" y2="69079"/>
                        <a14:foregroundMark x1="77807" y1="69079" x2="70722" y2="69342"/>
                        <a14:foregroundMark x1="27941" y1="81974" x2="31952" y2="87763"/>
                        <a14:foregroundMark x1="31952" y1="87763" x2="39305" y2="84737"/>
                        <a14:foregroundMark x1="39305" y1="84737" x2="29679" y2="79474"/>
                        <a14:foregroundMark x1="29679" y1="79474" x2="25401" y2="81184"/>
                        <a14:foregroundMark x1="75668" y1="69079" x2="73529" y2="76974"/>
                        <a14:foregroundMark x1="73529" y1="76974" x2="80882" y2="78684"/>
                        <a14:foregroundMark x1="80882" y1="78684" x2="70989" y2="69868"/>
                        <a14:foregroundMark x1="39973" y1="8947" x2="54011" y2="9474"/>
                        <a14:backgroundMark x1="4947" y1="34605" x2="2807" y2="41316"/>
                        <a14:backgroundMark x1="2807" y1="41316" x2="1738" y2="4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077" y="116378"/>
            <a:ext cx="703702" cy="7149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E8E55B-9F21-4915-BA82-4A0749A47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7" b="96316" l="1471" r="94118">
                        <a14:foregroundMark x1="59893" y1="14079" x2="51471" y2="13158"/>
                        <a14:foregroundMark x1="51471" y1="13158" x2="29011" y2="25000"/>
                        <a14:foregroundMark x1="29011" y1="25000" x2="25267" y2="33026"/>
                        <a14:foregroundMark x1="25267" y1="33026" x2="29679" y2="45921"/>
                        <a14:foregroundMark x1="29679" y1="45921" x2="40909" y2="53421"/>
                        <a14:foregroundMark x1="40909" y1="53421" x2="57219" y2="54605"/>
                        <a14:foregroundMark x1="57219" y1="54605" x2="75936" y2="51579"/>
                        <a14:foregroundMark x1="75936" y1="51579" x2="81417" y2="46447"/>
                        <a14:foregroundMark x1="81417" y1="46447" x2="80882" y2="34079"/>
                        <a14:foregroundMark x1="80882" y1="34079" x2="49064" y2="16711"/>
                        <a14:foregroundMark x1="41176" y1="15526" x2="38235" y2="24737"/>
                        <a14:foregroundMark x1="38235" y1="24737" x2="39439" y2="43816"/>
                        <a14:foregroundMark x1="39439" y1="43816" x2="49064" y2="61053"/>
                        <a14:foregroundMark x1="49064" y1="61053" x2="58021" y2="65658"/>
                        <a14:foregroundMark x1="58021" y1="65658" x2="76337" y2="63684"/>
                        <a14:foregroundMark x1="76337" y1="63684" x2="82888" y2="57500"/>
                        <a14:foregroundMark x1="82888" y1="57500" x2="86364" y2="49474"/>
                        <a14:foregroundMark x1="86364" y1="49474" x2="87299" y2="42368"/>
                        <a14:foregroundMark x1="87299" y1="42368" x2="71123" y2="20658"/>
                        <a14:foregroundMark x1="71123" y1="20658" x2="63102" y2="18947"/>
                        <a14:foregroundMark x1="63102" y1="18947" x2="61364" y2="19211"/>
                        <a14:foregroundMark x1="63102" y1="23947" x2="55348" y2="28553"/>
                        <a14:foregroundMark x1="55348" y1="28553" x2="38503" y2="30658"/>
                        <a14:foregroundMark x1="38503" y1="30658" x2="38636" y2="39342"/>
                        <a14:foregroundMark x1="38636" y1="39342" x2="45053" y2="43684"/>
                        <a14:foregroundMark x1="45053" y1="43684" x2="56684" y2="43553"/>
                        <a14:foregroundMark x1="56684" y1="43553" x2="65374" y2="40658"/>
                        <a14:foregroundMark x1="65374" y1="40658" x2="50134" y2="28816"/>
                        <a14:foregroundMark x1="49599" y1="31579" x2="46257" y2="38684"/>
                        <a14:foregroundMark x1="46257" y1="38684" x2="45856" y2="38816"/>
                        <a14:foregroundMark x1="51604" y1="44605" x2="63904" y2="61447"/>
                        <a14:foregroundMark x1="63904" y1="61447" x2="63369" y2="57632"/>
                        <a14:foregroundMark x1="48396" y1="30789" x2="48396" y2="31053"/>
                        <a14:foregroundMark x1="48396" y1="31053" x2="51337" y2="39211"/>
                        <a14:foregroundMark x1="73262" y1="31974" x2="76604" y2="39079"/>
                        <a14:foregroundMark x1="76604" y1="39079" x2="82219" y2="43816"/>
                        <a14:foregroundMark x1="82219" y1="43816" x2="72861" y2="29605"/>
                        <a14:foregroundMark x1="72861" y1="29605" x2="72727" y2="29342"/>
                        <a14:foregroundMark x1="65107" y1="20789" x2="73128" y2="26842"/>
                        <a14:foregroundMark x1="73128" y1="26842" x2="75936" y2="35658"/>
                        <a14:foregroundMark x1="75936" y1="35658" x2="74198" y2="44079"/>
                        <a14:foregroundMark x1="74198" y1="44079" x2="75134" y2="35263"/>
                        <a14:foregroundMark x1="75134" y1="35263" x2="72059" y2="39737"/>
                        <a14:foregroundMark x1="75401" y1="41447" x2="89439" y2="55526"/>
                        <a14:foregroundMark x1="89439" y1="55526" x2="94251" y2="48421"/>
                        <a14:foregroundMark x1="94251" y1="48421" x2="93449" y2="46579"/>
                        <a14:foregroundMark x1="93449" y1="46579" x2="92112" y2="64211"/>
                        <a14:foregroundMark x1="92112" y1="64211" x2="84492" y2="81053"/>
                        <a14:foregroundMark x1="84492" y1="81053" x2="71925" y2="92895"/>
                        <a14:foregroundMark x1="71925" y1="92895" x2="55749" y2="97763"/>
                        <a14:foregroundMark x1="55749" y1="97763" x2="45455" y2="97763"/>
                        <a14:foregroundMark x1="45455" y1="97763" x2="35160" y2="95000"/>
                        <a14:foregroundMark x1="35160" y1="95000" x2="22059" y2="85132"/>
                        <a14:foregroundMark x1="22059" y1="85132" x2="6684" y2="64605"/>
                        <a14:foregroundMark x1="6684" y1="64605" x2="4947" y2="57632"/>
                        <a14:foregroundMark x1="4947" y1="57632" x2="6551" y2="50658"/>
                        <a14:foregroundMark x1="6551" y1="50658" x2="19786" y2="28947"/>
                        <a14:foregroundMark x1="19786" y1="28947" x2="13369" y2="43947"/>
                        <a14:foregroundMark x1="13369" y1="43947" x2="21257" y2="48289"/>
                        <a14:foregroundMark x1="21257" y1="48289" x2="28342" y2="48947"/>
                        <a14:foregroundMark x1="28342" y1="48947" x2="21925" y2="42368"/>
                        <a14:foregroundMark x1="21925" y1="42368" x2="10963" y2="37763"/>
                        <a14:foregroundMark x1="10963" y1="37763" x2="6901" y2="37820"/>
                        <a14:foregroundMark x1="5803" y1="41262" x2="8824" y2="43684"/>
                        <a14:foregroundMark x1="8824" y1="43684" x2="35695" y2="57237"/>
                        <a14:foregroundMark x1="35695" y1="57237" x2="39439" y2="64737"/>
                        <a14:foregroundMark x1="39439" y1="64737" x2="39439" y2="71974"/>
                        <a14:foregroundMark x1="39439" y1="71974" x2="34091" y2="71053"/>
                        <a14:foregroundMark x1="39037" y1="56447" x2="36631" y2="64079"/>
                        <a14:foregroundMark x1="36631" y1="64079" x2="28743" y2="68947"/>
                        <a14:foregroundMark x1="28743" y1="68947" x2="30615" y2="68816"/>
                        <a14:foregroundMark x1="30615" y1="69868" x2="40374" y2="92763"/>
                        <a14:foregroundMark x1="40374" y1="92763" x2="47995" y2="96184"/>
                        <a14:foregroundMark x1="47995" y1="96184" x2="54011" y2="96447"/>
                        <a14:foregroundMark x1="54011" y1="96447" x2="54278" y2="88816"/>
                        <a14:foregroundMark x1="54278" y1="88816" x2="47059" y2="84868"/>
                        <a14:foregroundMark x1="47059" y1="84868" x2="51872" y2="91184"/>
                        <a14:foregroundMark x1="51872" y1="91184" x2="60294" y2="88289"/>
                        <a14:foregroundMark x1="60294" y1="88289" x2="59225" y2="83816"/>
                        <a14:foregroundMark x1="22995" y1="67632" x2="19652" y2="75000"/>
                        <a14:foregroundMark x1="19652" y1="75000" x2="12433" y2="74868"/>
                        <a14:foregroundMark x1="12433" y1="74868" x2="16444" y2="68816"/>
                        <a14:foregroundMark x1="16444" y1="68816" x2="22727" y2="64737"/>
                        <a14:foregroundMark x1="22727" y1="64737" x2="30615" y2="65789"/>
                        <a14:foregroundMark x1="30615" y1="65789" x2="25401" y2="74211"/>
                        <a14:foregroundMark x1="25401" y1="74211" x2="26471" y2="82105"/>
                        <a14:foregroundMark x1="26471" y1="82105" x2="29947" y2="89079"/>
                        <a14:foregroundMark x1="29947" y1="89079" x2="37701" y2="88289"/>
                        <a14:foregroundMark x1="37701" y1="88289" x2="37433" y2="80526"/>
                        <a14:foregroundMark x1="37433" y1="80526" x2="31818" y2="75526"/>
                        <a14:foregroundMark x1="31818" y1="75526" x2="25267" y2="72763"/>
                        <a14:foregroundMark x1="25267" y1="72763" x2="19786" y2="72237"/>
                        <a14:foregroundMark x1="86497" y1="71974" x2="78877" y2="70789"/>
                        <a14:foregroundMark x1="78877" y1="70789" x2="71390" y2="71974"/>
                        <a14:foregroundMark x1="71390" y1="71974" x2="68984" y2="79079"/>
                        <a14:foregroundMark x1="68984" y1="79079" x2="77540" y2="83158"/>
                        <a14:foregroundMark x1="77540" y1="83158" x2="85027" y2="82237"/>
                        <a14:foregroundMark x1="85027" y1="82237" x2="84091" y2="73553"/>
                        <a14:foregroundMark x1="84091" y1="73553" x2="77807" y2="69079"/>
                        <a14:foregroundMark x1="77807" y1="69079" x2="70722" y2="69342"/>
                        <a14:foregroundMark x1="27941" y1="81974" x2="31952" y2="87763"/>
                        <a14:foregroundMark x1="31952" y1="87763" x2="39305" y2="84737"/>
                        <a14:foregroundMark x1="39305" y1="84737" x2="29679" y2="79474"/>
                        <a14:foregroundMark x1="29679" y1="79474" x2="25401" y2="81184"/>
                        <a14:foregroundMark x1="75668" y1="69079" x2="73529" y2="76974"/>
                        <a14:foregroundMark x1="73529" y1="76974" x2="80882" y2="78684"/>
                        <a14:foregroundMark x1="80882" y1="78684" x2="70989" y2="69868"/>
                        <a14:foregroundMark x1="39973" y1="8947" x2="54011" y2="9474"/>
                        <a14:backgroundMark x1="4947" y1="34605" x2="2807" y2="41316"/>
                        <a14:backgroundMark x1="2807" y1="41316" x2="1738" y2="4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0277" y="1837708"/>
            <a:ext cx="703702" cy="7149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C61713-3459-4DCD-ADA7-F6B4AD4B7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7" b="96316" l="1471" r="94118">
                        <a14:foregroundMark x1="59893" y1="14079" x2="51471" y2="13158"/>
                        <a14:foregroundMark x1="51471" y1="13158" x2="29011" y2="25000"/>
                        <a14:foregroundMark x1="29011" y1="25000" x2="25267" y2="33026"/>
                        <a14:foregroundMark x1="25267" y1="33026" x2="29679" y2="45921"/>
                        <a14:foregroundMark x1="29679" y1="45921" x2="40909" y2="53421"/>
                        <a14:foregroundMark x1="40909" y1="53421" x2="57219" y2="54605"/>
                        <a14:foregroundMark x1="57219" y1="54605" x2="75936" y2="51579"/>
                        <a14:foregroundMark x1="75936" y1="51579" x2="81417" y2="46447"/>
                        <a14:foregroundMark x1="81417" y1="46447" x2="80882" y2="34079"/>
                        <a14:foregroundMark x1="80882" y1="34079" x2="49064" y2="16711"/>
                        <a14:foregroundMark x1="41176" y1="15526" x2="38235" y2="24737"/>
                        <a14:foregroundMark x1="38235" y1="24737" x2="39439" y2="43816"/>
                        <a14:foregroundMark x1="39439" y1="43816" x2="49064" y2="61053"/>
                        <a14:foregroundMark x1="49064" y1="61053" x2="58021" y2="65658"/>
                        <a14:foregroundMark x1="58021" y1="65658" x2="76337" y2="63684"/>
                        <a14:foregroundMark x1="76337" y1="63684" x2="82888" y2="57500"/>
                        <a14:foregroundMark x1="82888" y1="57500" x2="86364" y2="49474"/>
                        <a14:foregroundMark x1="86364" y1="49474" x2="87299" y2="42368"/>
                        <a14:foregroundMark x1="87299" y1="42368" x2="71123" y2="20658"/>
                        <a14:foregroundMark x1="71123" y1="20658" x2="63102" y2="18947"/>
                        <a14:foregroundMark x1="63102" y1="18947" x2="61364" y2="19211"/>
                        <a14:foregroundMark x1="63102" y1="23947" x2="55348" y2="28553"/>
                        <a14:foregroundMark x1="55348" y1="28553" x2="38503" y2="30658"/>
                        <a14:foregroundMark x1="38503" y1="30658" x2="38636" y2="39342"/>
                        <a14:foregroundMark x1="38636" y1="39342" x2="45053" y2="43684"/>
                        <a14:foregroundMark x1="45053" y1="43684" x2="56684" y2="43553"/>
                        <a14:foregroundMark x1="56684" y1="43553" x2="65374" y2="40658"/>
                        <a14:foregroundMark x1="65374" y1="40658" x2="50134" y2="28816"/>
                        <a14:foregroundMark x1="49599" y1="31579" x2="46257" y2="38684"/>
                        <a14:foregroundMark x1="46257" y1="38684" x2="45856" y2="38816"/>
                        <a14:foregroundMark x1="51604" y1="44605" x2="63904" y2="61447"/>
                        <a14:foregroundMark x1="63904" y1="61447" x2="63369" y2="57632"/>
                        <a14:foregroundMark x1="48396" y1="30789" x2="48396" y2="31053"/>
                        <a14:foregroundMark x1="48396" y1="31053" x2="51337" y2="39211"/>
                        <a14:foregroundMark x1="73262" y1="31974" x2="76604" y2="39079"/>
                        <a14:foregroundMark x1="76604" y1="39079" x2="82219" y2="43816"/>
                        <a14:foregroundMark x1="82219" y1="43816" x2="72861" y2="29605"/>
                        <a14:foregroundMark x1="72861" y1="29605" x2="72727" y2="29342"/>
                        <a14:foregroundMark x1="65107" y1="20789" x2="73128" y2="26842"/>
                        <a14:foregroundMark x1="73128" y1="26842" x2="75936" y2="35658"/>
                        <a14:foregroundMark x1="75936" y1="35658" x2="74198" y2="44079"/>
                        <a14:foregroundMark x1="74198" y1="44079" x2="75134" y2="35263"/>
                        <a14:foregroundMark x1="75134" y1="35263" x2="72059" y2="39737"/>
                        <a14:foregroundMark x1="75401" y1="41447" x2="89439" y2="55526"/>
                        <a14:foregroundMark x1="89439" y1="55526" x2="94251" y2="48421"/>
                        <a14:foregroundMark x1="94251" y1="48421" x2="93449" y2="46579"/>
                        <a14:foregroundMark x1="93449" y1="46579" x2="92112" y2="64211"/>
                        <a14:foregroundMark x1="92112" y1="64211" x2="84492" y2="81053"/>
                        <a14:foregroundMark x1="84492" y1="81053" x2="71925" y2="92895"/>
                        <a14:foregroundMark x1="71925" y1="92895" x2="55749" y2="97763"/>
                        <a14:foregroundMark x1="55749" y1="97763" x2="45455" y2="97763"/>
                        <a14:foregroundMark x1="45455" y1="97763" x2="35160" y2="95000"/>
                        <a14:foregroundMark x1="35160" y1="95000" x2="22059" y2="85132"/>
                        <a14:foregroundMark x1="22059" y1="85132" x2="6684" y2="64605"/>
                        <a14:foregroundMark x1="6684" y1="64605" x2="4947" y2="57632"/>
                        <a14:foregroundMark x1="4947" y1="57632" x2="6551" y2="50658"/>
                        <a14:foregroundMark x1="6551" y1="50658" x2="19786" y2="28947"/>
                        <a14:foregroundMark x1="19786" y1="28947" x2="13369" y2="43947"/>
                        <a14:foregroundMark x1="13369" y1="43947" x2="21257" y2="48289"/>
                        <a14:foregroundMark x1="21257" y1="48289" x2="28342" y2="48947"/>
                        <a14:foregroundMark x1="28342" y1="48947" x2="21925" y2="42368"/>
                        <a14:foregroundMark x1="21925" y1="42368" x2="10963" y2="37763"/>
                        <a14:foregroundMark x1="10963" y1="37763" x2="6901" y2="37820"/>
                        <a14:foregroundMark x1="5803" y1="41262" x2="8824" y2="43684"/>
                        <a14:foregroundMark x1="8824" y1="43684" x2="35695" y2="57237"/>
                        <a14:foregroundMark x1="35695" y1="57237" x2="39439" y2="64737"/>
                        <a14:foregroundMark x1="39439" y1="64737" x2="39439" y2="71974"/>
                        <a14:foregroundMark x1="39439" y1="71974" x2="34091" y2="71053"/>
                        <a14:foregroundMark x1="39037" y1="56447" x2="36631" y2="64079"/>
                        <a14:foregroundMark x1="36631" y1="64079" x2="28743" y2="68947"/>
                        <a14:foregroundMark x1="28743" y1="68947" x2="30615" y2="68816"/>
                        <a14:foregroundMark x1="30615" y1="69868" x2="40374" y2="92763"/>
                        <a14:foregroundMark x1="40374" y1="92763" x2="47995" y2="96184"/>
                        <a14:foregroundMark x1="47995" y1="96184" x2="54011" y2="96447"/>
                        <a14:foregroundMark x1="54011" y1="96447" x2="54278" y2="88816"/>
                        <a14:foregroundMark x1="54278" y1="88816" x2="47059" y2="84868"/>
                        <a14:foregroundMark x1="47059" y1="84868" x2="51872" y2="91184"/>
                        <a14:foregroundMark x1="51872" y1="91184" x2="60294" y2="88289"/>
                        <a14:foregroundMark x1="60294" y1="88289" x2="59225" y2="83816"/>
                        <a14:foregroundMark x1="22995" y1="67632" x2="19652" y2="75000"/>
                        <a14:foregroundMark x1="19652" y1="75000" x2="12433" y2="74868"/>
                        <a14:foregroundMark x1="12433" y1="74868" x2="16444" y2="68816"/>
                        <a14:foregroundMark x1="16444" y1="68816" x2="22727" y2="64737"/>
                        <a14:foregroundMark x1="22727" y1="64737" x2="30615" y2="65789"/>
                        <a14:foregroundMark x1="30615" y1="65789" x2="25401" y2="74211"/>
                        <a14:foregroundMark x1="25401" y1="74211" x2="26471" y2="82105"/>
                        <a14:foregroundMark x1="26471" y1="82105" x2="29947" y2="89079"/>
                        <a14:foregroundMark x1="29947" y1="89079" x2="37701" y2="88289"/>
                        <a14:foregroundMark x1="37701" y1="88289" x2="37433" y2="80526"/>
                        <a14:foregroundMark x1="37433" y1="80526" x2="31818" y2="75526"/>
                        <a14:foregroundMark x1="31818" y1="75526" x2="25267" y2="72763"/>
                        <a14:foregroundMark x1="25267" y1="72763" x2="19786" y2="72237"/>
                        <a14:foregroundMark x1="86497" y1="71974" x2="78877" y2="70789"/>
                        <a14:foregroundMark x1="78877" y1="70789" x2="71390" y2="71974"/>
                        <a14:foregroundMark x1="71390" y1="71974" x2="68984" y2="79079"/>
                        <a14:foregroundMark x1="68984" y1="79079" x2="77540" y2="83158"/>
                        <a14:foregroundMark x1="77540" y1="83158" x2="85027" y2="82237"/>
                        <a14:foregroundMark x1="85027" y1="82237" x2="84091" y2="73553"/>
                        <a14:foregroundMark x1="84091" y1="73553" x2="77807" y2="69079"/>
                        <a14:foregroundMark x1="77807" y1="69079" x2="70722" y2="69342"/>
                        <a14:foregroundMark x1="27941" y1="81974" x2="31952" y2="87763"/>
                        <a14:foregroundMark x1="31952" y1="87763" x2="39305" y2="84737"/>
                        <a14:foregroundMark x1="39305" y1="84737" x2="29679" y2="79474"/>
                        <a14:foregroundMark x1="29679" y1="79474" x2="25401" y2="81184"/>
                        <a14:foregroundMark x1="75668" y1="69079" x2="73529" y2="76974"/>
                        <a14:foregroundMark x1="73529" y1="76974" x2="80882" y2="78684"/>
                        <a14:foregroundMark x1="80882" y1="78684" x2="70989" y2="69868"/>
                        <a14:foregroundMark x1="39973" y1="8947" x2="54011" y2="9474"/>
                        <a14:backgroundMark x1="4947" y1="34605" x2="2807" y2="41316"/>
                        <a14:backgroundMark x1="2807" y1="41316" x2="1738" y2="4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5011" y="238395"/>
            <a:ext cx="703702" cy="7149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1713F2-40CE-4E3C-B649-A9D915F85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7" b="96316" l="1471" r="94118">
                        <a14:foregroundMark x1="59893" y1="14079" x2="51471" y2="13158"/>
                        <a14:foregroundMark x1="51471" y1="13158" x2="29011" y2="25000"/>
                        <a14:foregroundMark x1="29011" y1="25000" x2="25267" y2="33026"/>
                        <a14:foregroundMark x1="25267" y1="33026" x2="29679" y2="45921"/>
                        <a14:foregroundMark x1="29679" y1="45921" x2="40909" y2="53421"/>
                        <a14:foregroundMark x1="40909" y1="53421" x2="57219" y2="54605"/>
                        <a14:foregroundMark x1="57219" y1="54605" x2="75936" y2="51579"/>
                        <a14:foregroundMark x1="75936" y1="51579" x2="81417" y2="46447"/>
                        <a14:foregroundMark x1="81417" y1="46447" x2="80882" y2="34079"/>
                        <a14:foregroundMark x1="80882" y1="34079" x2="49064" y2="16711"/>
                        <a14:foregroundMark x1="41176" y1="15526" x2="38235" y2="24737"/>
                        <a14:foregroundMark x1="38235" y1="24737" x2="39439" y2="43816"/>
                        <a14:foregroundMark x1="39439" y1="43816" x2="49064" y2="61053"/>
                        <a14:foregroundMark x1="49064" y1="61053" x2="58021" y2="65658"/>
                        <a14:foregroundMark x1="58021" y1="65658" x2="76337" y2="63684"/>
                        <a14:foregroundMark x1="76337" y1="63684" x2="82888" y2="57500"/>
                        <a14:foregroundMark x1="82888" y1="57500" x2="86364" y2="49474"/>
                        <a14:foregroundMark x1="86364" y1="49474" x2="87299" y2="42368"/>
                        <a14:foregroundMark x1="87299" y1="42368" x2="71123" y2="20658"/>
                        <a14:foregroundMark x1="71123" y1="20658" x2="63102" y2="18947"/>
                        <a14:foregroundMark x1="63102" y1="18947" x2="61364" y2="19211"/>
                        <a14:foregroundMark x1="63102" y1="23947" x2="55348" y2="28553"/>
                        <a14:foregroundMark x1="55348" y1="28553" x2="38503" y2="30658"/>
                        <a14:foregroundMark x1="38503" y1="30658" x2="38636" y2="39342"/>
                        <a14:foregroundMark x1="38636" y1="39342" x2="45053" y2="43684"/>
                        <a14:foregroundMark x1="45053" y1="43684" x2="56684" y2="43553"/>
                        <a14:foregroundMark x1="56684" y1="43553" x2="65374" y2="40658"/>
                        <a14:foregroundMark x1="65374" y1="40658" x2="50134" y2="28816"/>
                        <a14:foregroundMark x1="49599" y1="31579" x2="46257" y2="38684"/>
                        <a14:foregroundMark x1="46257" y1="38684" x2="45856" y2="38816"/>
                        <a14:foregroundMark x1="51604" y1="44605" x2="63904" y2="61447"/>
                        <a14:foregroundMark x1="63904" y1="61447" x2="63369" y2="57632"/>
                        <a14:foregroundMark x1="48396" y1="30789" x2="48396" y2="31053"/>
                        <a14:foregroundMark x1="48396" y1="31053" x2="51337" y2="39211"/>
                        <a14:foregroundMark x1="73262" y1="31974" x2="76604" y2="39079"/>
                        <a14:foregroundMark x1="76604" y1="39079" x2="82219" y2="43816"/>
                        <a14:foregroundMark x1="82219" y1="43816" x2="72861" y2="29605"/>
                        <a14:foregroundMark x1="72861" y1="29605" x2="72727" y2="29342"/>
                        <a14:foregroundMark x1="65107" y1="20789" x2="73128" y2="26842"/>
                        <a14:foregroundMark x1="73128" y1="26842" x2="75936" y2="35658"/>
                        <a14:foregroundMark x1="75936" y1="35658" x2="74198" y2="44079"/>
                        <a14:foregroundMark x1="74198" y1="44079" x2="75134" y2="35263"/>
                        <a14:foregroundMark x1="75134" y1="35263" x2="72059" y2="39737"/>
                        <a14:foregroundMark x1="75401" y1="41447" x2="89439" y2="55526"/>
                        <a14:foregroundMark x1="89439" y1="55526" x2="94251" y2="48421"/>
                        <a14:foregroundMark x1="94251" y1="48421" x2="93449" y2="46579"/>
                        <a14:foregroundMark x1="93449" y1="46579" x2="92112" y2="64211"/>
                        <a14:foregroundMark x1="92112" y1="64211" x2="84492" y2="81053"/>
                        <a14:foregroundMark x1="84492" y1="81053" x2="71925" y2="92895"/>
                        <a14:foregroundMark x1="71925" y1="92895" x2="55749" y2="97763"/>
                        <a14:foregroundMark x1="55749" y1="97763" x2="45455" y2="97763"/>
                        <a14:foregroundMark x1="45455" y1="97763" x2="35160" y2="95000"/>
                        <a14:foregroundMark x1="35160" y1="95000" x2="22059" y2="85132"/>
                        <a14:foregroundMark x1="22059" y1="85132" x2="6684" y2="64605"/>
                        <a14:foregroundMark x1="6684" y1="64605" x2="4947" y2="57632"/>
                        <a14:foregroundMark x1="4947" y1="57632" x2="6551" y2="50658"/>
                        <a14:foregroundMark x1="6551" y1="50658" x2="19786" y2="28947"/>
                        <a14:foregroundMark x1="19786" y1="28947" x2="13369" y2="43947"/>
                        <a14:foregroundMark x1="13369" y1="43947" x2="21257" y2="48289"/>
                        <a14:foregroundMark x1="21257" y1="48289" x2="28342" y2="48947"/>
                        <a14:foregroundMark x1="28342" y1="48947" x2="21925" y2="42368"/>
                        <a14:foregroundMark x1="21925" y1="42368" x2="10963" y2="37763"/>
                        <a14:foregroundMark x1="10963" y1="37763" x2="6901" y2="37820"/>
                        <a14:foregroundMark x1="5803" y1="41262" x2="8824" y2="43684"/>
                        <a14:foregroundMark x1="8824" y1="43684" x2="35695" y2="57237"/>
                        <a14:foregroundMark x1="35695" y1="57237" x2="39439" y2="64737"/>
                        <a14:foregroundMark x1="39439" y1="64737" x2="39439" y2="71974"/>
                        <a14:foregroundMark x1="39439" y1="71974" x2="34091" y2="71053"/>
                        <a14:foregroundMark x1="39037" y1="56447" x2="36631" y2="64079"/>
                        <a14:foregroundMark x1="36631" y1="64079" x2="28743" y2="68947"/>
                        <a14:foregroundMark x1="28743" y1="68947" x2="30615" y2="68816"/>
                        <a14:foregroundMark x1="30615" y1="69868" x2="40374" y2="92763"/>
                        <a14:foregroundMark x1="40374" y1="92763" x2="47995" y2="96184"/>
                        <a14:foregroundMark x1="47995" y1="96184" x2="54011" y2="96447"/>
                        <a14:foregroundMark x1="54011" y1="96447" x2="54278" y2="88816"/>
                        <a14:foregroundMark x1="54278" y1="88816" x2="47059" y2="84868"/>
                        <a14:foregroundMark x1="47059" y1="84868" x2="51872" y2="91184"/>
                        <a14:foregroundMark x1="51872" y1="91184" x2="60294" y2="88289"/>
                        <a14:foregroundMark x1="60294" y1="88289" x2="59225" y2="83816"/>
                        <a14:foregroundMark x1="22995" y1="67632" x2="19652" y2="75000"/>
                        <a14:foregroundMark x1="19652" y1="75000" x2="12433" y2="74868"/>
                        <a14:foregroundMark x1="12433" y1="74868" x2="16444" y2="68816"/>
                        <a14:foregroundMark x1="16444" y1="68816" x2="22727" y2="64737"/>
                        <a14:foregroundMark x1="22727" y1="64737" x2="30615" y2="65789"/>
                        <a14:foregroundMark x1="30615" y1="65789" x2="25401" y2="74211"/>
                        <a14:foregroundMark x1="25401" y1="74211" x2="26471" y2="82105"/>
                        <a14:foregroundMark x1="26471" y1="82105" x2="29947" y2="89079"/>
                        <a14:foregroundMark x1="29947" y1="89079" x2="37701" y2="88289"/>
                        <a14:foregroundMark x1="37701" y1="88289" x2="37433" y2="80526"/>
                        <a14:foregroundMark x1="37433" y1="80526" x2="31818" y2="75526"/>
                        <a14:foregroundMark x1="31818" y1="75526" x2="25267" y2="72763"/>
                        <a14:foregroundMark x1="25267" y1="72763" x2="19786" y2="72237"/>
                        <a14:foregroundMark x1="86497" y1="71974" x2="78877" y2="70789"/>
                        <a14:foregroundMark x1="78877" y1="70789" x2="71390" y2="71974"/>
                        <a14:foregroundMark x1="71390" y1="71974" x2="68984" y2="79079"/>
                        <a14:foregroundMark x1="68984" y1="79079" x2="77540" y2="83158"/>
                        <a14:foregroundMark x1="77540" y1="83158" x2="85027" y2="82237"/>
                        <a14:foregroundMark x1="85027" y1="82237" x2="84091" y2="73553"/>
                        <a14:foregroundMark x1="84091" y1="73553" x2="77807" y2="69079"/>
                        <a14:foregroundMark x1="77807" y1="69079" x2="70722" y2="69342"/>
                        <a14:foregroundMark x1="27941" y1="81974" x2="31952" y2="87763"/>
                        <a14:foregroundMark x1="31952" y1="87763" x2="39305" y2="84737"/>
                        <a14:foregroundMark x1="39305" y1="84737" x2="29679" y2="79474"/>
                        <a14:foregroundMark x1="29679" y1="79474" x2="25401" y2="81184"/>
                        <a14:foregroundMark x1="75668" y1="69079" x2="73529" y2="76974"/>
                        <a14:foregroundMark x1="73529" y1="76974" x2="80882" y2="78684"/>
                        <a14:foregroundMark x1="80882" y1="78684" x2="70989" y2="69868"/>
                        <a14:foregroundMark x1="39973" y1="8947" x2="54011" y2="9474"/>
                        <a14:backgroundMark x1="4947" y1="34605" x2="2807" y2="41316"/>
                        <a14:backgroundMark x1="2807" y1="41316" x2="1738" y2="4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9643" y="1547503"/>
            <a:ext cx="703702" cy="7149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FE5E8C-4F48-4E2F-8741-E00122F34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7" b="96316" l="1471" r="94118">
                        <a14:foregroundMark x1="59893" y1="14079" x2="51471" y2="13158"/>
                        <a14:foregroundMark x1="51471" y1="13158" x2="29011" y2="25000"/>
                        <a14:foregroundMark x1="29011" y1="25000" x2="25267" y2="33026"/>
                        <a14:foregroundMark x1="25267" y1="33026" x2="29679" y2="45921"/>
                        <a14:foregroundMark x1="29679" y1="45921" x2="40909" y2="53421"/>
                        <a14:foregroundMark x1="40909" y1="53421" x2="57219" y2="54605"/>
                        <a14:foregroundMark x1="57219" y1="54605" x2="75936" y2="51579"/>
                        <a14:foregroundMark x1="75936" y1="51579" x2="81417" y2="46447"/>
                        <a14:foregroundMark x1="81417" y1="46447" x2="80882" y2="34079"/>
                        <a14:foregroundMark x1="80882" y1="34079" x2="49064" y2="16711"/>
                        <a14:foregroundMark x1="41176" y1="15526" x2="38235" y2="24737"/>
                        <a14:foregroundMark x1="38235" y1="24737" x2="39439" y2="43816"/>
                        <a14:foregroundMark x1="39439" y1="43816" x2="49064" y2="61053"/>
                        <a14:foregroundMark x1="49064" y1="61053" x2="58021" y2="65658"/>
                        <a14:foregroundMark x1="58021" y1="65658" x2="76337" y2="63684"/>
                        <a14:foregroundMark x1="76337" y1="63684" x2="82888" y2="57500"/>
                        <a14:foregroundMark x1="82888" y1="57500" x2="86364" y2="49474"/>
                        <a14:foregroundMark x1="86364" y1="49474" x2="87299" y2="42368"/>
                        <a14:foregroundMark x1="87299" y1="42368" x2="71123" y2="20658"/>
                        <a14:foregroundMark x1="71123" y1="20658" x2="63102" y2="18947"/>
                        <a14:foregroundMark x1="63102" y1="18947" x2="61364" y2="19211"/>
                        <a14:foregroundMark x1="63102" y1="23947" x2="55348" y2="28553"/>
                        <a14:foregroundMark x1="55348" y1="28553" x2="38503" y2="30658"/>
                        <a14:foregroundMark x1="38503" y1="30658" x2="38636" y2="39342"/>
                        <a14:foregroundMark x1="38636" y1="39342" x2="45053" y2="43684"/>
                        <a14:foregroundMark x1="45053" y1="43684" x2="56684" y2="43553"/>
                        <a14:foregroundMark x1="56684" y1="43553" x2="65374" y2="40658"/>
                        <a14:foregroundMark x1="65374" y1="40658" x2="50134" y2="28816"/>
                        <a14:foregroundMark x1="49599" y1="31579" x2="46257" y2="38684"/>
                        <a14:foregroundMark x1="46257" y1="38684" x2="45856" y2="38816"/>
                        <a14:foregroundMark x1="51604" y1="44605" x2="63904" y2="61447"/>
                        <a14:foregroundMark x1="63904" y1="61447" x2="63369" y2="57632"/>
                        <a14:foregroundMark x1="48396" y1="30789" x2="48396" y2="31053"/>
                        <a14:foregroundMark x1="48396" y1="31053" x2="51337" y2="39211"/>
                        <a14:foregroundMark x1="73262" y1="31974" x2="76604" y2="39079"/>
                        <a14:foregroundMark x1="76604" y1="39079" x2="82219" y2="43816"/>
                        <a14:foregroundMark x1="82219" y1="43816" x2="72861" y2="29605"/>
                        <a14:foregroundMark x1="72861" y1="29605" x2="72727" y2="29342"/>
                        <a14:foregroundMark x1="65107" y1="20789" x2="73128" y2="26842"/>
                        <a14:foregroundMark x1="73128" y1="26842" x2="75936" y2="35658"/>
                        <a14:foregroundMark x1="75936" y1="35658" x2="74198" y2="44079"/>
                        <a14:foregroundMark x1="74198" y1="44079" x2="75134" y2="35263"/>
                        <a14:foregroundMark x1="75134" y1="35263" x2="72059" y2="39737"/>
                        <a14:foregroundMark x1="75401" y1="41447" x2="89439" y2="55526"/>
                        <a14:foregroundMark x1="89439" y1="55526" x2="94251" y2="48421"/>
                        <a14:foregroundMark x1="94251" y1="48421" x2="93449" y2="46579"/>
                        <a14:foregroundMark x1="93449" y1="46579" x2="92112" y2="64211"/>
                        <a14:foregroundMark x1="92112" y1="64211" x2="84492" y2="81053"/>
                        <a14:foregroundMark x1="84492" y1="81053" x2="71925" y2="92895"/>
                        <a14:foregroundMark x1="71925" y1="92895" x2="55749" y2="97763"/>
                        <a14:foregroundMark x1="55749" y1="97763" x2="45455" y2="97763"/>
                        <a14:foregroundMark x1="45455" y1="97763" x2="35160" y2="95000"/>
                        <a14:foregroundMark x1="35160" y1="95000" x2="22059" y2="85132"/>
                        <a14:foregroundMark x1="22059" y1="85132" x2="6684" y2="64605"/>
                        <a14:foregroundMark x1="6684" y1="64605" x2="4947" y2="57632"/>
                        <a14:foregroundMark x1="4947" y1="57632" x2="6551" y2="50658"/>
                        <a14:foregroundMark x1="6551" y1="50658" x2="19786" y2="28947"/>
                        <a14:foregroundMark x1="19786" y1="28947" x2="13369" y2="43947"/>
                        <a14:foregroundMark x1="13369" y1="43947" x2="21257" y2="48289"/>
                        <a14:foregroundMark x1="21257" y1="48289" x2="28342" y2="48947"/>
                        <a14:foregroundMark x1="28342" y1="48947" x2="21925" y2="42368"/>
                        <a14:foregroundMark x1="21925" y1="42368" x2="10963" y2="37763"/>
                        <a14:foregroundMark x1="10963" y1="37763" x2="6901" y2="37820"/>
                        <a14:foregroundMark x1="5803" y1="41262" x2="8824" y2="43684"/>
                        <a14:foregroundMark x1="8824" y1="43684" x2="35695" y2="57237"/>
                        <a14:foregroundMark x1="35695" y1="57237" x2="39439" y2="64737"/>
                        <a14:foregroundMark x1="39439" y1="64737" x2="39439" y2="71974"/>
                        <a14:foregroundMark x1="39439" y1="71974" x2="34091" y2="71053"/>
                        <a14:foregroundMark x1="39037" y1="56447" x2="36631" y2="64079"/>
                        <a14:foregroundMark x1="36631" y1="64079" x2="28743" y2="68947"/>
                        <a14:foregroundMark x1="28743" y1="68947" x2="30615" y2="68816"/>
                        <a14:foregroundMark x1="30615" y1="69868" x2="40374" y2="92763"/>
                        <a14:foregroundMark x1="40374" y1="92763" x2="47995" y2="96184"/>
                        <a14:foregroundMark x1="47995" y1="96184" x2="54011" y2="96447"/>
                        <a14:foregroundMark x1="54011" y1="96447" x2="54278" y2="88816"/>
                        <a14:foregroundMark x1="54278" y1="88816" x2="47059" y2="84868"/>
                        <a14:foregroundMark x1="47059" y1="84868" x2="51872" y2="91184"/>
                        <a14:foregroundMark x1="51872" y1="91184" x2="60294" y2="88289"/>
                        <a14:foregroundMark x1="60294" y1="88289" x2="59225" y2="83816"/>
                        <a14:foregroundMark x1="22995" y1="67632" x2="19652" y2="75000"/>
                        <a14:foregroundMark x1="19652" y1="75000" x2="12433" y2="74868"/>
                        <a14:foregroundMark x1="12433" y1="74868" x2="16444" y2="68816"/>
                        <a14:foregroundMark x1="16444" y1="68816" x2="22727" y2="64737"/>
                        <a14:foregroundMark x1="22727" y1="64737" x2="30615" y2="65789"/>
                        <a14:foregroundMark x1="30615" y1="65789" x2="25401" y2="74211"/>
                        <a14:foregroundMark x1="25401" y1="74211" x2="26471" y2="82105"/>
                        <a14:foregroundMark x1="26471" y1="82105" x2="29947" y2="89079"/>
                        <a14:foregroundMark x1="29947" y1="89079" x2="37701" y2="88289"/>
                        <a14:foregroundMark x1="37701" y1="88289" x2="37433" y2="80526"/>
                        <a14:foregroundMark x1="37433" y1="80526" x2="31818" y2="75526"/>
                        <a14:foregroundMark x1="31818" y1="75526" x2="25267" y2="72763"/>
                        <a14:foregroundMark x1="25267" y1="72763" x2="19786" y2="72237"/>
                        <a14:foregroundMark x1="86497" y1="71974" x2="78877" y2="70789"/>
                        <a14:foregroundMark x1="78877" y1="70789" x2="71390" y2="71974"/>
                        <a14:foregroundMark x1="71390" y1="71974" x2="68984" y2="79079"/>
                        <a14:foregroundMark x1="68984" y1="79079" x2="77540" y2="83158"/>
                        <a14:foregroundMark x1="77540" y1="83158" x2="85027" y2="82237"/>
                        <a14:foregroundMark x1="85027" y1="82237" x2="84091" y2="73553"/>
                        <a14:foregroundMark x1="84091" y1="73553" x2="77807" y2="69079"/>
                        <a14:foregroundMark x1="77807" y1="69079" x2="70722" y2="69342"/>
                        <a14:foregroundMark x1="27941" y1="81974" x2="31952" y2="87763"/>
                        <a14:foregroundMark x1="31952" y1="87763" x2="39305" y2="84737"/>
                        <a14:foregroundMark x1="39305" y1="84737" x2="29679" y2="79474"/>
                        <a14:foregroundMark x1="29679" y1="79474" x2="25401" y2="81184"/>
                        <a14:foregroundMark x1="75668" y1="69079" x2="73529" y2="76974"/>
                        <a14:foregroundMark x1="73529" y1="76974" x2="80882" y2="78684"/>
                        <a14:foregroundMark x1="80882" y1="78684" x2="70989" y2="69868"/>
                        <a14:foregroundMark x1="39973" y1="8947" x2="54011" y2="9474"/>
                        <a14:backgroundMark x1="4947" y1="34605" x2="2807" y2="41316"/>
                        <a14:backgroundMark x1="2807" y1="41316" x2="1738" y2="4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502" y="4147212"/>
            <a:ext cx="703702" cy="714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4F5922-B2DF-4549-9EA9-7B1EEC07B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7" b="96316" l="1471" r="94118">
                        <a14:foregroundMark x1="59893" y1="14079" x2="51471" y2="13158"/>
                        <a14:foregroundMark x1="51471" y1="13158" x2="29011" y2="25000"/>
                        <a14:foregroundMark x1="29011" y1="25000" x2="25267" y2="33026"/>
                        <a14:foregroundMark x1="25267" y1="33026" x2="29679" y2="45921"/>
                        <a14:foregroundMark x1="29679" y1="45921" x2="40909" y2="53421"/>
                        <a14:foregroundMark x1="40909" y1="53421" x2="57219" y2="54605"/>
                        <a14:foregroundMark x1="57219" y1="54605" x2="75936" y2="51579"/>
                        <a14:foregroundMark x1="75936" y1="51579" x2="81417" y2="46447"/>
                        <a14:foregroundMark x1="81417" y1="46447" x2="80882" y2="34079"/>
                        <a14:foregroundMark x1="80882" y1="34079" x2="49064" y2="16711"/>
                        <a14:foregroundMark x1="41176" y1="15526" x2="38235" y2="24737"/>
                        <a14:foregroundMark x1="38235" y1="24737" x2="39439" y2="43816"/>
                        <a14:foregroundMark x1="39439" y1="43816" x2="49064" y2="61053"/>
                        <a14:foregroundMark x1="49064" y1="61053" x2="58021" y2="65658"/>
                        <a14:foregroundMark x1="58021" y1="65658" x2="76337" y2="63684"/>
                        <a14:foregroundMark x1="76337" y1="63684" x2="82888" y2="57500"/>
                        <a14:foregroundMark x1="82888" y1="57500" x2="86364" y2="49474"/>
                        <a14:foregroundMark x1="86364" y1="49474" x2="87299" y2="42368"/>
                        <a14:foregroundMark x1="87299" y1="42368" x2="71123" y2="20658"/>
                        <a14:foregroundMark x1="71123" y1="20658" x2="63102" y2="18947"/>
                        <a14:foregroundMark x1="63102" y1="18947" x2="61364" y2="19211"/>
                        <a14:foregroundMark x1="63102" y1="23947" x2="55348" y2="28553"/>
                        <a14:foregroundMark x1="55348" y1="28553" x2="38503" y2="30658"/>
                        <a14:foregroundMark x1="38503" y1="30658" x2="38636" y2="39342"/>
                        <a14:foregroundMark x1="38636" y1="39342" x2="45053" y2="43684"/>
                        <a14:foregroundMark x1="45053" y1="43684" x2="56684" y2="43553"/>
                        <a14:foregroundMark x1="56684" y1="43553" x2="65374" y2="40658"/>
                        <a14:foregroundMark x1="65374" y1="40658" x2="50134" y2="28816"/>
                        <a14:foregroundMark x1="49599" y1="31579" x2="46257" y2="38684"/>
                        <a14:foregroundMark x1="46257" y1="38684" x2="45856" y2="38816"/>
                        <a14:foregroundMark x1="51604" y1="44605" x2="63904" y2="61447"/>
                        <a14:foregroundMark x1="63904" y1="61447" x2="63369" y2="57632"/>
                        <a14:foregroundMark x1="48396" y1="30789" x2="48396" y2="31053"/>
                        <a14:foregroundMark x1="48396" y1="31053" x2="51337" y2="39211"/>
                        <a14:foregroundMark x1="73262" y1="31974" x2="76604" y2="39079"/>
                        <a14:foregroundMark x1="76604" y1="39079" x2="82219" y2="43816"/>
                        <a14:foregroundMark x1="82219" y1="43816" x2="72861" y2="29605"/>
                        <a14:foregroundMark x1="72861" y1="29605" x2="72727" y2="29342"/>
                        <a14:foregroundMark x1="65107" y1="20789" x2="73128" y2="26842"/>
                        <a14:foregroundMark x1="73128" y1="26842" x2="75936" y2="35658"/>
                        <a14:foregroundMark x1="75936" y1="35658" x2="74198" y2="44079"/>
                        <a14:foregroundMark x1="74198" y1="44079" x2="75134" y2="35263"/>
                        <a14:foregroundMark x1="75134" y1="35263" x2="72059" y2="39737"/>
                        <a14:foregroundMark x1="75401" y1="41447" x2="89439" y2="55526"/>
                        <a14:foregroundMark x1="89439" y1="55526" x2="94251" y2="48421"/>
                        <a14:foregroundMark x1="94251" y1="48421" x2="93449" y2="46579"/>
                        <a14:foregroundMark x1="93449" y1="46579" x2="92112" y2="64211"/>
                        <a14:foregroundMark x1="92112" y1="64211" x2="84492" y2="81053"/>
                        <a14:foregroundMark x1="84492" y1="81053" x2="71925" y2="92895"/>
                        <a14:foregroundMark x1="71925" y1="92895" x2="55749" y2="97763"/>
                        <a14:foregroundMark x1="55749" y1="97763" x2="45455" y2="97763"/>
                        <a14:foregroundMark x1="45455" y1="97763" x2="35160" y2="95000"/>
                        <a14:foregroundMark x1="35160" y1="95000" x2="22059" y2="85132"/>
                        <a14:foregroundMark x1="22059" y1="85132" x2="6684" y2="64605"/>
                        <a14:foregroundMark x1="6684" y1="64605" x2="4947" y2="57632"/>
                        <a14:foregroundMark x1="4947" y1="57632" x2="6551" y2="50658"/>
                        <a14:foregroundMark x1="6551" y1="50658" x2="19786" y2="28947"/>
                        <a14:foregroundMark x1="19786" y1="28947" x2="13369" y2="43947"/>
                        <a14:foregroundMark x1="13369" y1="43947" x2="21257" y2="48289"/>
                        <a14:foregroundMark x1="21257" y1="48289" x2="28342" y2="48947"/>
                        <a14:foregroundMark x1="28342" y1="48947" x2="21925" y2="42368"/>
                        <a14:foregroundMark x1="21925" y1="42368" x2="10963" y2="37763"/>
                        <a14:foregroundMark x1="10963" y1="37763" x2="6901" y2="37820"/>
                        <a14:foregroundMark x1="5803" y1="41262" x2="8824" y2="43684"/>
                        <a14:foregroundMark x1="8824" y1="43684" x2="35695" y2="57237"/>
                        <a14:foregroundMark x1="35695" y1="57237" x2="39439" y2="64737"/>
                        <a14:foregroundMark x1="39439" y1="64737" x2="39439" y2="71974"/>
                        <a14:foregroundMark x1="39439" y1="71974" x2="34091" y2="71053"/>
                        <a14:foregroundMark x1="39037" y1="56447" x2="36631" y2="64079"/>
                        <a14:foregroundMark x1="36631" y1="64079" x2="28743" y2="68947"/>
                        <a14:foregroundMark x1="28743" y1="68947" x2="30615" y2="68816"/>
                        <a14:foregroundMark x1="30615" y1="69868" x2="40374" y2="92763"/>
                        <a14:foregroundMark x1="40374" y1="92763" x2="47995" y2="96184"/>
                        <a14:foregroundMark x1="47995" y1="96184" x2="54011" y2="96447"/>
                        <a14:foregroundMark x1="54011" y1="96447" x2="54278" y2="88816"/>
                        <a14:foregroundMark x1="54278" y1="88816" x2="47059" y2="84868"/>
                        <a14:foregroundMark x1="47059" y1="84868" x2="51872" y2="91184"/>
                        <a14:foregroundMark x1="51872" y1="91184" x2="60294" y2="88289"/>
                        <a14:foregroundMark x1="60294" y1="88289" x2="59225" y2="83816"/>
                        <a14:foregroundMark x1="22995" y1="67632" x2="19652" y2="75000"/>
                        <a14:foregroundMark x1="19652" y1="75000" x2="12433" y2="74868"/>
                        <a14:foregroundMark x1="12433" y1="74868" x2="16444" y2="68816"/>
                        <a14:foregroundMark x1="16444" y1="68816" x2="22727" y2="64737"/>
                        <a14:foregroundMark x1="22727" y1="64737" x2="30615" y2="65789"/>
                        <a14:foregroundMark x1="30615" y1="65789" x2="25401" y2="74211"/>
                        <a14:foregroundMark x1="25401" y1="74211" x2="26471" y2="82105"/>
                        <a14:foregroundMark x1="26471" y1="82105" x2="29947" y2="89079"/>
                        <a14:foregroundMark x1="29947" y1="89079" x2="37701" y2="88289"/>
                        <a14:foregroundMark x1="37701" y1="88289" x2="37433" y2="80526"/>
                        <a14:foregroundMark x1="37433" y1="80526" x2="31818" y2="75526"/>
                        <a14:foregroundMark x1="31818" y1="75526" x2="25267" y2="72763"/>
                        <a14:foregroundMark x1="25267" y1="72763" x2="19786" y2="72237"/>
                        <a14:foregroundMark x1="86497" y1="71974" x2="78877" y2="70789"/>
                        <a14:foregroundMark x1="78877" y1="70789" x2="71390" y2="71974"/>
                        <a14:foregroundMark x1="71390" y1="71974" x2="68984" y2="79079"/>
                        <a14:foregroundMark x1="68984" y1="79079" x2="77540" y2="83158"/>
                        <a14:foregroundMark x1="77540" y1="83158" x2="85027" y2="82237"/>
                        <a14:foregroundMark x1="85027" y1="82237" x2="84091" y2="73553"/>
                        <a14:foregroundMark x1="84091" y1="73553" x2="77807" y2="69079"/>
                        <a14:foregroundMark x1="77807" y1="69079" x2="70722" y2="69342"/>
                        <a14:foregroundMark x1="27941" y1="81974" x2="31952" y2="87763"/>
                        <a14:foregroundMark x1="31952" y1="87763" x2="39305" y2="84737"/>
                        <a14:foregroundMark x1="39305" y1="84737" x2="29679" y2="79474"/>
                        <a14:foregroundMark x1="29679" y1="79474" x2="25401" y2="81184"/>
                        <a14:foregroundMark x1="75668" y1="69079" x2="73529" y2="76974"/>
                        <a14:foregroundMark x1="73529" y1="76974" x2="80882" y2="78684"/>
                        <a14:foregroundMark x1="80882" y1="78684" x2="70989" y2="69868"/>
                        <a14:foregroundMark x1="39973" y1="8947" x2="54011" y2="9474"/>
                        <a14:backgroundMark x1="4947" y1="34605" x2="2807" y2="41316"/>
                        <a14:backgroundMark x1="2807" y1="41316" x2="1738" y2="4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3639" y="4962054"/>
            <a:ext cx="703702" cy="7149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292E1E-2AF8-4161-BCFD-74932EE24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7" b="96316" l="1471" r="94118">
                        <a14:foregroundMark x1="59893" y1="14079" x2="51471" y2="13158"/>
                        <a14:foregroundMark x1="51471" y1="13158" x2="29011" y2="25000"/>
                        <a14:foregroundMark x1="29011" y1="25000" x2="25267" y2="33026"/>
                        <a14:foregroundMark x1="25267" y1="33026" x2="29679" y2="45921"/>
                        <a14:foregroundMark x1="29679" y1="45921" x2="40909" y2="53421"/>
                        <a14:foregroundMark x1="40909" y1="53421" x2="57219" y2="54605"/>
                        <a14:foregroundMark x1="57219" y1="54605" x2="75936" y2="51579"/>
                        <a14:foregroundMark x1="75936" y1="51579" x2="81417" y2="46447"/>
                        <a14:foregroundMark x1="81417" y1="46447" x2="80882" y2="34079"/>
                        <a14:foregroundMark x1="80882" y1="34079" x2="49064" y2="16711"/>
                        <a14:foregroundMark x1="41176" y1="15526" x2="38235" y2="24737"/>
                        <a14:foregroundMark x1="38235" y1="24737" x2="39439" y2="43816"/>
                        <a14:foregroundMark x1="39439" y1="43816" x2="49064" y2="61053"/>
                        <a14:foregroundMark x1="49064" y1="61053" x2="58021" y2="65658"/>
                        <a14:foregroundMark x1="58021" y1="65658" x2="76337" y2="63684"/>
                        <a14:foregroundMark x1="76337" y1="63684" x2="82888" y2="57500"/>
                        <a14:foregroundMark x1="82888" y1="57500" x2="86364" y2="49474"/>
                        <a14:foregroundMark x1="86364" y1="49474" x2="87299" y2="42368"/>
                        <a14:foregroundMark x1="87299" y1="42368" x2="71123" y2="20658"/>
                        <a14:foregroundMark x1="71123" y1="20658" x2="63102" y2="18947"/>
                        <a14:foregroundMark x1="63102" y1="18947" x2="61364" y2="19211"/>
                        <a14:foregroundMark x1="63102" y1="23947" x2="55348" y2="28553"/>
                        <a14:foregroundMark x1="55348" y1="28553" x2="38503" y2="30658"/>
                        <a14:foregroundMark x1="38503" y1="30658" x2="38636" y2="39342"/>
                        <a14:foregroundMark x1="38636" y1="39342" x2="45053" y2="43684"/>
                        <a14:foregroundMark x1="45053" y1="43684" x2="56684" y2="43553"/>
                        <a14:foregroundMark x1="56684" y1="43553" x2="65374" y2="40658"/>
                        <a14:foregroundMark x1="65374" y1="40658" x2="50134" y2="28816"/>
                        <a14:foregroundMark x1="49599" y1="31579" x2="46257" y2="38684"/>
                        <a14:foregroundMark x1="46257" y1="38684" x2="45856" y2="38816"/>
                        <a14:foregroundMark x1="51604" y1="44605" x2="63904" y2="61447"/>
                        <a14:foregroundMark x1="63904" y1="61447" x2="63369" y2="57632"/>
                        <a14:foregroundMark x1="48396" y1="30789" x2="48396" y2="31053"/>
                        <a14:foregroundMark x1="48396" y1="31053" x2="51337" y2="39211"/>
                        <a14:foregroundMark x1="73262" y1="31974" x2="76604" y2="39079"/>
                        <a14:foregroundMark x1="76604" y1="39079" x2="82219" y2="43816"/>
                        <a14:foregroundMark x1="82219" y1="43816" x2="72861" y2="29605"/>
                        <a14:foregroundMark x1="72861" y1="29605" x2="72727" y2="29342"/>
                        <a14:foregroundMark x1="65107" y1="20789" x2="73128" y2="26842"/>
                        <a14:foregroundMark x1="73128" y1="26842" x2="75936" y2="35658"/>
                        <a14:foregroundMark x1="75936" y1="35658" x2="74198" y2="44079"/>
                        <a14:foregroundMark x1="74198" y1="44079" x2="75134" y2="35263"/>
                        <a14:foregroundMark x1="75134" y1="35263" x2="72059" y2="39737"/>
                        <a14:foregroundMark x1="75401" y1="41447" x2="89439" y2="55526"/>
                        <a14:foregroundMark x1="89439" y1="55526" x2="94251" y2="48421"/>
                        <a14:foregroundMark x1="94251" y1="48421" x2="93449" y2="46579"/>
                        <a14:foregroundMark x1="93449" y1="46579" x2="92112" y2="64211"/>
                        <a14:foregroundMark x1="92112" y1="64211" x2="84492" y2="81053"/>
                        <a14:foregroundMark x1="84492" y1="81053" x2="71925" y2="92895"/>
                        <a14:foregroundMark x1="71925" y1="92895" x2="55749" y2="97763"/>
                        <a14:foregroundMark x1="55749" y1="97763" x2="45455" y2="97763"/>
                        <a14:foregroundMark x1="45455" y1="97763" x2="35160" y2="95000"/>
                        <a14:foregroundMark x1="35160" y1="95000" x2="22059" y2="85132"/>
                        <a14:foregroundMark x1="22059" y1="85132" x2="6684" y2="64605"/>
                        <a14:foregroundMark x1="6684" y1="64605" x2="4947" y2="57632"/>
                        <a14:foregroundMark x1="4947" y1="57632" x2="6551" y2="50658"/>
                        <a14:foregroundMark x1="6551" y1="50658" x2="19786" y2="28947"/>
                        <a14:foregroundMark x1="19786" y1="28947" x2="13369" y2="43947"/>
                        <a14:foregroundMark x1="13369" y1="43947" x2="21257" y2="48289"/>
                        <a14:foregroundMark x1="21257" y1="48289" x2="28342" y2="48947"/>
                        <a14:foregroundMark x1="28342" y1="48947" x2="21925" y2="42368"/>
                        <a14:foregroundMark x1="21925" y1="42368" x2="10963" y2="37763"/>
                        <a14:foregroundMark x1="10963" y1="37763" x2="6901" y2="37820"/>
                        <a14:foregroundMark x1="5803" y1="41262" x2="8824" y2="43684"/>
                        <a14:foregroundMark x1="8824" y1="43684" x2="35695" y2="57237"/>
                        <a14:foregroundMark x1="35695" y1="57237" x2="39439" y2="64737"/>
                        <a14:foregroundMark x1="39439" y1="64737" x2="39439" y2="71974"/>
                        <a14:foregroundMark x1="39439" y1="71974" x2="34091" y2="71053"/>
                        <a14:foregroundMark x1="39037" y1="56447" x2="36631" y2="64079"/>
                        <a14:foregroundMark x1="36631" y1="64079" x2="28743" y2="68947"/>
                        <a14:foregroundMark x1="28743" y1="68947" x2="30615" y2="68816"/>
                        <a14:foregroundMark x1="30615" y1="69868" x2="40374" y2="92763"/>
                        <a14:foregroundMark x1="40374" y1="92763" x2="47995" y2="96184"/>
                        <a14:foregroundMark x1="47995" y1="96184" x2="54011" y2="96447"/>
                        <a14:foregroundMark x1="54011" y1="96447" x2="54278" y2="88816"/>
                        <a14:foregroundMark x1="54278" y1="88816" x2="47059" y2="84868"/>
                        <a14:foregroundMark x1="47059" y1="84868" x2="51872" y2="91184"/>
                        <a14:foregroundMark x1="51872" y1="91184" x2="60294" y2="88289"/>
                        <a14:foregroundMark x1="60294" y1="88289" x2="59225" y2="83816"/>
                        <a14:foregroundMark x1="22995" y1="67632" x2="19652" y2="75000"/>
                        <a14:foregroundMark x1="19652" y1="75000" x2="12433" y2="74868"/>
                        <a14:foregroundMark x1="12433" y1="74868" x2="16444" y2="68816"/>
                        <a14:foregroundMark x1="16444" y1="68816" x2="22727" y2="64737"/>
                        <a14:foregroundMark x1="22727" y1="64737" x2="30615" y2="65789"/>
                        <a14:foregroundMark x1="30615" y1="65789" x2="25401" y2="74211"/>
                        <a14:foregroundMark x1="25401" y1="74211" x2="26471" y2="82105"/>
                        <a14:foregroundMark x1="26471" y1="82105" x2="29947" y2="89079"/>
                        <a14:foregroundMark x1="29947" y1="89079" x2="37701" y2="88289"/>
                        <a14:foregroundMark x1="37701" y1="88289" x2="37433" y2="80526"/>
                        <a14:foregroundMark x1="37433" y1="80526" x2="31818" y2="75526"/>
                        <a14:foregroundMark x1="31818" y1="75526" x2="25267" y2="72763"/>
                        <a14:foregroundMark x1="25267" y1="72763" x2="19786" y2="72237"/>
                        <a14:foregroundMark x1="86497" y1="71974" x2="78877" y2="70789"/>
                        <a14:foregroundMark x1="78877" y1="70789" x2="71390" y2="71974"/>
                        <a14:foregroundMark x1="71390" y1="71974" x2="68984" y2="79079"/>
                        <a14:foregroundMark x1="68984" y1="79079" x2="77540" y2="83158"/>
                        <a14:foregroundMark x1="77540" y1="83158" x2="85027" y2="82237"/>
                        <a14:foregroundMark x1="85027" y1="82237" x2="84091" y2="73553"/>
                        <a14:foregroundMark x1="84091" y1="73553" x2="77807" y2="69079"/>
                        <a14:foregroundMark x1="77807" y1="69079" x2="70722" y2="69342"/>
                        <a14:foregroundMark x1="27941" y1="81974" x2="31952" y2="87763"/>
                        <a14:foregroundMark x1="31952" y1="87763" x2="39305" y2="84737"/>
                        <a14:foregroundMark x1="39305" y1="84737" x2="29679" y2="79474"/>
                        <a14:foregroundMark x1="29679" y1="79474" x2="25401" y2="81184"/>
                        <a14:foregroundMark x1="75668" y1="69079" x2="73529" y2="76974"/>
                        <a14:foregroundMark x1="73529" y1="76974" x2="80882" y2="78684"/>
                        <a14:foregroundMark x1="80882" y1="78684" x2="70989" y2="69868"/>
                        <a14:foregroundMark x1="39973" y1="8947" x2="54011" y2="9474"/>
                        <a14:backgroundMark x1="4947" y1="34605" x2="2807" y2="41316"/>
                        <a14:backgroundMark x1="2807" y1="41316" x2="1738" y2="4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364" y="4604558"/>
            <a:ext cx="703702" cy="714992"/>
          </a:xfrm>
          <a:prstGeom prst="rect">
            <a:avLst/>
          </a:prstGeom>
        </p:spPr>
      </p:pic>
      <p:pic>
        <p:nvPicPr>
          <p:cNvPr id="6154" name="Picture 10" descr="Picture background">
            <a:extLst>
              <a:ext uri="{FF2B5EF4-FFF2-40B4-BE49-F238E27FC236}">
                <a16:creationId xmlns:a16="http://schemas.microsoft.com/office/drawing/2014/main" id="{5ECBAA1D-1618-49E9-8C64-0F486979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037">
            <a:off x="1404595" y="744834"/>
            <a:ext cx="1216341" cy="13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Picture background">
            <a:extLst>
              <a:ext uri="{FF2B5EF4-FFF2-40B4-BE49-F238E27FC236}">
                <a16:creationId xmlns:a16="http://schemas.microsoft.com/office/drawing/2014/main" id="{4BC48B91-496E-4B83-8898-3486E0BB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037">
            <a:off x="4558231" y="2629551"/>
            <a:ext cx="1216341" cy="13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Picture background">
            <a:extLst>
              <a:ext uri="{FF2B5EF4-FFF2-40B4-BE49-F238E27FC236}">
                <a16:creationId xmlns:a16="http://schemas.microsoft.com/office/drawing/2014/main" id="{BA4A679B-1F8F-468B-B175-CC54D606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037">
            <a:off x="7888453" y="-406453"/>
            <a:ext cx="1216341" cy="13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Picture background">
            <a:extLst>
              <a:ext uri="{FF2B5EF4-FFF2-40B4-BE49-F238E27FC236}">
                <a16:creationId xmlns:a16="http://schemas.microsoft.com/office/drawing/2014/main" id="{649DB6C9-730C-4DE0-8595-41FDC9E1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037">
            <a:off x="5640229" y="6162308"/>
            <a:ext cx="1216341" cy="13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cture background">
            <a:extLst>
              <a:ext uri="{FF2B5EF4-FFF2-40B4-BE49-F238E27FC236}">
                <a16:creationId xmlns:a16="http://schemas.microsoft.com/office/drawing/2014/main" id="{F960DE86-D06B-4B51-AC20-92E03804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037">
            <a:off x="910200" y="6398399"/>
            <a:ext cx="1216341" cy="13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50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6BFEF5-90AC-4EBB-885E-257C2BF1FEEC}"/>
              </a:ext>
            </a:extLst>
          </p:cNvPr>
          <p:cNvSpPr/>
          <p:nvPr/>
        </p:nvSpPr>
        <p:spPr>
          <a:xfrm>
            <a:off x="581891" y="282633"/>
            <a:ext cx="11028218" cy="5852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b="1" dirty="0"/>
              <a:t>1. Что обозначает имя существительное? </a:t>
            </a:r>
            <a:br>
              <a:rPr lang="ru-RU" sz="2000" dirty="0"/>
            </a:br>
            <a:r>
              <a:rPr lang="ru-RU" sz="2000" dirty="0"/>
              <a:t>а) предмет б) признак предмета в) действие предмета </a:t>
            </a:r>
            <a:br>
              <a:rPr lang="ru-RU" sz="2000" dirty="0"/>
            </a:br>
            <a:r>
              <a:rPr lang="ru-RU" sz="2000" b="1" dirty="0"/>
              <a:t>2. Что обозначает имя прилагательное? </a:t>
            </a:r>
            <a:br>
              <a:rPr lang="ru-RU" sz="2000" b="1" dirty="0"/>
            </a:br>
            <a:r>
              <a:rPr lang="ru-RU" sz="2000" dirty="0"/>
              <a:t>а) предмет б) признак предмета в) действие предмета </a:t>
            </a:r>
            <a:br>
              <a:rPr lang="ru-RU" sz="2000" dirty="0"/>
            </a:br>
            <a:r>
              <a:rPr lang="ru-RU" sz="2000" b="1" dirty="0"/>
              <a:t>3. Что обозначает глагол? </a:t>
            </a:r>
            <a:br>
              <a:rPr lang="ru-RU" sz="2000" dirty="0"/>
            </a:br>
            <a:r>
              <a:rPr lang="ru-RU" sz="2000" dirty="0"/>
              <a:t>а) предмет б) признак предмета в) действие предмета </a:t>
            </a:r>
            <a:br>
              <a:rPr lang="ru-RU" sz="2000" dirty="0"/>
            </a:br>
            <a:r>
              <a:rPr lang="ru-RU" sz="2000" b="1" dirty="0"/>
              <a:t>4. Из данных слов выбери имена существительные. </a:t>
            </a:r>
            <a:br>
              <a:rPr lang="ru-RU" sz="2000" dirty="0"/>
            </a:br>
            <a:r>
              <a:rPr lang="ru-RU" sz="2000" dirty="0"/>
              <a:t>а) светлый, добрый б) бегать, играть в) солнце, свет </a:t>
            </a:r>
            <a:br>
              <a:rPr lang="ru-RU" sz="2000" dirty="0"/>
            </a:br>
            <a:r>
              <a:rPr lang="ru-RU" sz="2000" b="1" dirty="0"/>
              <a:t>5. Из данных слов выбери прилагательные. </a:t>
            </a:r>
            <a:br>
              <a:rPr lang="ru-RU" sz="2000" dirty="0"/>
            </a:br>
            <a:r>
              <a:rPr lang="ru-RU" sz="2000" dirty="0"/>
              <a:t>а) светлый, добрый б) бегать, играть в) солнце, свет </a:t>
            </a:r>
            <a:br>
              <a:rPr lang="ru-RU" sz="2000" dirty="0"/>
            </a:br>
            <a:r>
              <a:rPr lang="ru-RU" sz="2000" b="1" dirty="0"/>
              <a:t>6. Из данных слов выбери глаголы </a:t>
            </a:r>
            <a:br>
              <a:rPr lang="ru-RU" sz="2000" dirty="0"/>
            </a:br>
            <a:r>
              <a:rPr lang="ru-RU" sz="2000" dirty="0"/>
              <a:t>а) светлый, добрый б) бегать, играть в) солнце, свет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id="{D7C414FC-7983-4010-AB3B-70896E744ABB}"/>
              </a:ext>
            </a:extLst>
          </p:cNvPr>
          <p:cNvSpPr/>
          <p:nvPr/>
        </p:nvSpPr>
        <p:spPr>
          <a:xfrm>
            <a:off x="382387" y="723207"/>
            <a:ext cx="598516" cy="54864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FAE575E4-D937-48F8-9639-870F8069317C}"/>
              </a:ext>
            </a:extLst>
          </p:cNvPr>
          <p:cNvSpPr/>
          <p:nvPr/>
        </p:nvSpPr>
        <p:spPr>
          <a:xfrm>
            <a:off x="1748445" y="1723505"/>
            <a:ext cx="495991" cy="48768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9C6018AD-C4DF-4D9B-A1A4-0C105412FB1F}"/>
              </a:ext>
            </a:extLst>
          </p:cNvPr>
          <p:cNvSpPr/>
          <p:nvPr/>
        </p:nvSpPr>
        <p:spPr>
          <a:xfrm>
            <a:off x="4076009" y="2504902"/>
            <a:ext cx="598516" cy="54864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9743FDC6-3366-4DAF-896B-C891DF3929BC}"/>
              </a:ext>
            </a:extLst>
          </p:cNvPr>
          <p:cNvSpPr/>
          <p:nvPr/>
        </p:nvSpPr>
        <p:spPr>
          <a:xfrm>
            <a:off x="4375268" y="3429000"/>
            <a:ext cx="598516" cy="54864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4F3875DD-5FF0-45DF-9B17-F29C64B5552A}"/>
              </a:ext>
            </a:extLst>
          </p:cNvPr>
          <p:cNvSpPr/>
          <p:nvPr/>
        </p:nvSpPr>
        <p:spPr>
          <a:xfrm>
            <a:off x="382387" y="4333701"/>
            <a:ext cx="598516" cy="54864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2D2C5647-89C6-41E8-A054-FB20DB4F9286}"/>
              </a:ext>
            </a:extLst>
          </p:cNvPr>
          <p:cNvSpPr/>
          <p:nvPr/>
        </p:nvSpPr>
        <p:spPr>
          <a:xfrm>
            <a:off x="2662846" y="5347854"/>
            <a:ext cx="598516" cy="54864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35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359</Words>
  <Application>Microsoft Office PowerPoint</Application>
  <PresentationFormat>Широкоэкранный</PresentationFormat>
  <Paragraphs>38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 Light</vt:lpstr>
      <vt:lpstr>Calibri</vt:lpstr>
      <vt:lpstr>TS Remarker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21</cp:revision>
  <dcterms:created xsi:type="dcterms:W3CDTF">2025-03-03T11:29:36Z</dcterms:created>
  <dcterms:modified xsi:type="dcterms:W3CDTF">2025-04-25T17:01:49Z</dcterms:modified>
</cp:coreProperties>
</file>