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0" r:id="rId4"/>
    <p:sldId id="267" r:id="rId5"/>
    <p:sldId id="262" r:id="rId6"/>
    <p:sldId id="268" r:id="rId7"/>
    <p:sldId id="269" r:id="rId8"/>
    <p:sldId id="270" r:id="rId9"/>
    <p:sldId id="271" r:id="rId10"/>
    <p:sldId id="272" r:id="rId11"/>
    <p:sldId id="273" r:id="rId12"/>
    <p:sldId id="263" r:id="rId13"/>
    <p:sldId id="274" r:id="rId14"/>
    <p:sldId id="277" r:id="rId15"/>
    <p:sldId id="278" r:id="rId16"/>
    <p:sldId id="279" r:id="rId17"/>
    <p:sldId id="264" r:id="rId18"/>
    <p:sldId id="275" r:id="rId19"/>
    <p:sldId id="280" r:id="rId20"/>
    <p:sldId id="287" r:id="rId21"/>
    <p:sldId id="281" r:id="rId22"/>
    <p:sldId id="288" r:id="rId23"/>
    <p:sldId id="265" r:id="rId24"/>
    <p:sldId id="282" r:id="rId25"/>
    <p:sldId id="276" r:id="rId26"/>
    <p:sldId id="286" r:id="rId27"/>
    <p:sldId id="283" r:id="rId28"/>
    <p:sldId id="284" r:id="rId29"/>
    <p:sldId id="285" r:id="rId30"/>
    <p:sldId id="266" r:id="rId3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264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4983-E41B-4ECA-9AB0-9A4AE94DD96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DB2A-B04C-427A-967C-B7741066FC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4983-E41B-4ECA-9AB0-9A4AE94DD96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DB2A-B04C-427A-967C-B7741066FC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4983-E41B-4ECA-9AB0-9A4AE94DD96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DB2A-B04C-427A-967C-B7741066FC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4983-E41B-4ECA-9AB0-9A4AE94DD96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DB2A-B04C-427A-967C-B7741066FC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4983-E41B-4ECA-9AB0-9A4AE94DD96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DB2A-B04C-427A-967C-B7741066FC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4983-E41B-4ECA-9AB0-9A4AE94DD96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DB2A-B04C-427A-967C-B7741066FC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4983-E41B-4ECA-9AB0-9A4AE94DD96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DB2A-B04C-427A-967C-B7741066FC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4983-E41B-4ECA-9AB0-9A4AE94DD96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DB2A-B04C-427A-967C-B7741066FC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4983-E41B-4ECA-9AB0-9A4AE94DD96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DB2A-B04C-427A-967C-B7741066FC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4983-E41B-4ECA-9AB0-9A4AE94DD96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DB2A-B04C-427A-967C-B7741066FC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4983-E41B-4ECA-9AB0-9A4AE94DD96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DB2A-B04C-427A-967C-B7741066FC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04983-E41B-4ECA-9AB0-9A4AE94DD96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DDB2A-B04C-427A-967C-B7741066FC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5;&#1082;&#1072;&#1090;&#1077;&#1088;&#1080;&#1085;&#1072;\Desktop\&#1042;%20&#1087;&#1086;&#1080;&#1089;&#1082;&#1072;&#1093;%20&#1089;&#1086;&#1082;&#1088;&#1086;&#1074;&#1080;&#1097;\&#1042;&#1086;&#1076;&#1086;&#1087;&#1072;&#1076;.mp3" TargetMode="Externa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s://i.pinimg.com/originals/bc/65/43/bc65434373b574a9da0048b2efe824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546211"/>
            <a:ext cx="7215238" cy="4597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952259" y="-71456"/>
            <a:ext cx="72394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itchFamily="66" charset="0"/>
              </a:rPr>
              <a:t>«В поисках сокровищ»</a:t>
            </a:r>
            <a:endParaRPr lang="ru-RU" sz="4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57818" y="2786064"/>
            <a:ext cx="2500330" cy="121444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Открытый урок математики </a:t>
            </a:r>
            <a:b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в 1 классе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papik.pro/uploads/posts/2022-01/1641197759_9-papik-pro-p-shturval-detskii-risunok-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10"/>
            <a:ext cx="1966269" cy="1928826"/>
          </a:xfrm>
          <a:prstGeom prst="rect">
            <a:avLst/>
          </a:prstGeom>
          <a:noFill/>
        </p:spPr>
      </p:pic>
      <p:pic>
        <p:nvPicPr>
          <p:cNvPr id="26630" name="Picture 6" descr="https://rvexpertise.com/wp-content/uploads/2020/05/Compass-PNG-Pic.png"/>
          <p:cNvPicPr>
            <a:picLocks noChangeAspect="1" noChangeArrowheads="1"/>
          </p:cNvPicPr>
          <p:nvPr/>
        </p:nvPicPr>
        <p:blipFill>
          <a:blip r:embed="rId3" cstate="print"/>
          <a:srcRect b="8543"/>
          <a:stretch>
            <a:fillRect/>
          </a:stretch>
        </p:blipFill>
        <p:spPr bwMode="auto">
          <a:xfrm>
            <a:off x="571472" y="2836678"/>
            <a:ext cx="1428760" cy="1306707"/>
          </a:xfrm>
          <a:prstGeom prst="rect">
            <a:avLst/>
          </a:prstGeom>
          <a:noFill/>
        </p:spPr>
      </p:pic>
      <p:pic>
        <p:nvPicPr>
          <p:cNvPr id="5" name="Picture 6" descr="https://rvexpertise.com/wp-content/uploads/2020/05/Compass-PNG-Pic.png"/>
          <p:cNvPicPr>
            <a:picLocks noChangeAspect="1" noChangeArrowheads="1"/>
          </p:cNvPicPr>
          <p:nvPr/>
        </p:nvPicPr>
        <p:blipFill>
          <a:blip r:embed="rId3" cstate="print"/>
          <a:srcRect b="8543"/>
          <a:stretch>
            <a:fillRect/>
          </a:stretch>
        </p:blipFill>
        <p:spPr bwMode="auto">
          <a:xfrm>
            <a:off x="2071670" y="2857502"/>
            <a:ext cx="1428760" cy="1306707"/>
          </a:xfrm>
          <a:prstGeom prst="rect">
            <a:avLst/>
          </a:prstGeom>
          <a:noFill/>
        </p:spPr>
      </p:pic>
      <p:pic>
        <p:nvPicPr>
          <p:cNvPr id="6" name="Picture 6" descr="https://rvexpertise.com/wp-content/uploads/2020/05/Compass-PNG-Pic.png"/>
          <p:cNvPicPr>
            <a:picLocks noChangeAspect="1" noChangeArrowheads="1"/>
          </p:cNvPicPr>
          <p:nvPr/>
        </p:nvPicPr>
        <p:blipFill>
          <a:blip r:embed="rId3" cstate="print"/>
          <a:srcRect b="8543"/>
          <a:stretch>
            <a:fillRect/>
          </a:stretch>
        </p:blipFill>
        <p:spPr bwMode="auto">
          <a:xfrm>
            <a:off x="3571868" y="2857502"/>
            <a:ext cx="1428760" cy="1306707"/>
          </a:xfrm>
          <a:prstGeom prst="rect">
            <a:avLst/>
          </a:prstGeom>
          <a:noFill/>
        </p:spPr>
      </p:pic>
      <p:pic>
        <p:nvPicPr>
          <p:cNvPr id="7" name="Picture 6" descr="https://rvexpertise.com/wp-content/uploads/2020/05/Compass-PNG-Pic.png"/>
          <p:cNvPicPr>
            <a:picLocks noChangeAspect="1" noChangeArrowheads="1"/>
          </p:cNvPicPr>
          <p:nvPr/>
        </p:nvPicPr>
        <p:blipFill>
          <a:blip r:embed="rId3" cstate="print"/>
          <a:srcRect b="8543"/>
          <a:stretch>
            <a:fillRect/>
          </a:stretch>
        </p:blipFill>
        <p:spPr bwMode="auto">
          <a:xfrm>
            <a:off x="5072066" y="2857502"/>
            <a:ext cx="1428760" cy="1306707"/>
          </a:xfrm>
          <a:prstGeom prst="rect">
            <a:avLst/>
          </a:prstGeom>
          <a:noFill/>
        </p:spPr>
      </p:pic>
      <p:pic>
        <p:nvPicPr>
          <p:cNvPr id="8" name="Picture 6" descr="https://rvexpertise.com/wp-content/uploads/2020/05/Compass-PNG-Pic.png"/>
          <p:cNvPicPr>
            <a:picLocks noChangeAspect="1" noChangeArrowheads="1"/>
          </p:cNvPicPr>
          <p:nvPr/>
        </p:nvPicPr>
        <p:blipFill>
          <a:blip r:embed="rId3" cstate="print"/>
          <a:srcRect b="8543"/>
          <a:stretch>
            <a:fillRect/>
          </a:stretch>
        </p:blipFill>
        <p:spPr bwMode="auto">
          <a:xfrm>
            <a:off x="6572264" y="2857502"/>
            <a:ext cx="1428760" cy="1306707"/>
          </a:xfrm>
          <a:prstGeom prst="rect">
            <a:avLst/>
          </a:prstGeom>
          <a:noFill/>
        </p:spPr>
      </p:pic>
      <p:pic>
        <p:nvPicPr>
          <p:cNvPr id="9" name="Picture 2" descr="https://papik.pro/uploads/posts/2022-01/1641197759_9-papik-pro-p-shturval-detskii-risunok-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428610"/>
            <a:ext cx="1966269" cy="1928826"/>
          </a:xfrm>
          <a:prstGeom prst="rect">
            <a:avLst/>
          </a:prstGeom>
          <a:noFill/>
        </p:spPr>
      </p:pic>
      <p:pic>
        <p:nvPicPr>
          <p:cNvPr id="10" name="Picture 2" descr="https://papik.pro/uploads/posts/2022-01/1641197759_9-papik-pro-p-shturval-detskii-risunok-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428610"/>
            <a:ext cx="1966269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img.freepik.com/premium-vector/cute-pirate-monkey-presenting_43633-5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500312"/>
            <a:ext cx="1714512" cy="1958548"/>
          </a:xfrm>
          <a:prstGeom prst="rect">
            <a:avLst/>
          </a:prstGeom>
          <a:noFill/>
        </p:spPr>
      </p:pic>
      <p:pic>
        <p:nvPicPr>
          <p:cNvPr id="3" name="Picture 2" descr="https://img.freepik.com/premium-vector/cute-pirate-monkey-presenting_43633-5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500312"/>
            <a:ext cx="1714512" cy="1958548"/>
          </a:xfrm>
          <a:prstGeom prst="rect">
            <a:avLst/>
          </a:prstGeom>
          <a:noFill/>
        </p:spPr>
      </p:pic>
      <p:pic>
        <p:nvPicPr>
          <p:cNvPr id="4" name="Picture 2" descr="https://img.freepik.com/premium-vector/cute-pirate-monkey-presenting_43633-5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500312"/>
            <a:ext cx="1714512" cy="1958548"/>
          </a:xfrm>
          <a:prstGeom prst="rect">
            <a:avLst/>
          </a:prstGeom>
          <a:noFill/>
        </p:spPr>
      </p:pic>
      <p:pic>
        <p:nvPicPr>
          <p:cNvPr id="5" name="Picture 2" descr="https://img.freepik.com/premium-vector/cute-pirate-monkey-presenting_43633-5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2500312"/>
            <a:ext cx="1714512" cy="1958548"/>
          </a:xfrm>
          <a:prstGeom prst="rect">
            <a:avLst/>
          </a:prstGeom>
          <a:noFill/>
        </p:spPr>
      </p:pic>
      <p:pic>
        <p:nvPicPr>
          <p:cNvPr id="6" name="Picture 2" descr="https://img.freepik.com/premium-vector/pirate-parrot-cartoon_70172-332.jpg?w=13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3561"/>
            <a:ext cx="1928826" cy="1899166"/>
          </a:xfrm>
          <a:prstGeom prst="rect">
            <a:avLst/>
          </a:prstGeom>
          <a:noFill/>
        </p:spPr>
      </p:pic>
      <p:pic>
        <p:nvPicPr>
          <p:cNvPr id="7" name="Picture 2" descr="https://img.freepik.com/premium-vector/pirate-parrot-cartoon_70172-332.jpg?w=13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357172"/>
            <a:ext cx="1928826" cy="1899166"/>
          </a:xfrm>
          <a:prstGeom prst="rect">
            <a:avLst/>
          </a:prstGeom>
          <a:noFill/>
        </p:spPr>
      </p:pic>
      <p:pic>
        <p:nvPicPr>
          <p:cNvPr id="8" name="Picture 2" descr="https://img.freepik.com/premium-vector/pirate-parrot-cartoon_70172-332.jpg?w=13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57172"/>
            <a:ext cx="1928826" cy="1899166"/>
          </a:xfrm>
          <a:prstGeom prst="rect">
            <a:avLst/>
          </a:prstGeom>
          <a:noFill/>
        </p:spPr>
      </p:pic>
      <p:pic>
        <p:nvPicPr>
          <p:cNvPr id="9" name="Picture 2" descr="https://img.freepik.com/premium-vector/pirate-parrot-cartoon_70172-332.jpg?w=13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357172"/>
            <a:ext cx="1928826" cy="18991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phonoteka.org/uploads/posts/2021-05/1620099174_12-phonoteka_org-p-fon-dlya-kvesta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29700" name="Picture 4" descr="https://i.pinimg.com/originals/74/f6/d4/74f6d47f81edd7b9517e2200374946e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142858"/>
            <a:ext cx="1974536" cy="1857388"/>
          </a:xfrm>
          <a:prstGeom prst="rect">
            <a:avLst/>
          </a:prstGeom>
          <a:noFill/>
        </p:spPr>
      </p:pic>
      <p:pic>
        <p:nvPicPr>
          <p:cNvPr id="29702" name="Picture 6" descr="https://catherineasquithgallery.com/uploads/posts/2021-03/1614564835_25-p-korabl-na-belom-fone-3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572264" y="3000378"/>
            <a:ext cx="2201569" cy="1857369"/>
          </a:xfrm>
          <a:prstGeom prst="rect">
            <a:avLst/>
          </a:prstGeom>
          <a:noFill/>
        </p:spPr>
      </p:pic>
      <p:pic>
        <p:nvPicPr>
          <p:cNvPr id="29704" name="Picture 8" descr="https://i.pinimg.com/originals/08/27/49/0827496e9a9e8cdaef36b8666b79929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336260"/>
            <a:ext cx="1500198" cy="1878300"/>
          </a:xfrm>
          <a:prstGeom prst="rect">
            <a:avLst/>
          </a:prstGeom>
          <a:noFill/>
        </p:spPr>
      </p:pic>
      <p:pic>
        <p:nvPicPr>
          <p:cNvPr id="29708" name="Picture 12" descr="https://papik.pro/uploads/posts/2021-12/thumbs/1639492799_42-papik-pro-p-ostrov-risunok-4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071816"/>
            <a:ext cx="1785950" cy="1404984"/>
          </a:xfrm>
          <a:prstGeom prst="rect">
            <a:avLst/>
          </a:prstGeom>
          <a:noFill/>
        </p:spPr>
      </p:pic>
      <p:pic>
        <p:nvPicPr>
          <p:cNvPr id="29712" name="Picture 16" descr="https://www.pinclipart.com/picdir/big/259-2598771_coconut-tree-material-decorative-clipart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2143122"/>
            <a:ext cx="1781267" cy="1214446"/>
          </a:xfrm>
          <a:prstGeom prst="rect">
            <a:avLst/>
          </a:prstGeom>
          <a:noFill/>
        </p:spPr>
      </p:pic>
      <p:pic>
        <p:nvPicPr>
          <p:cNvPr id="12" name="Picture 2" descr="https://thumbs.dreamstime.com/b/%D0%B8%D0%B7%D0%BE%D0%B1%D1%80%D0%B0%D0%B6%D0%B5%D0%BD%D0%B8%D0%B5-2-%D1%82%D0%B5%D0%BC%D1%8B-%D0%BA%D0%BE%D1%80%D0%B0%D0%BB%D0%BB%D0%BE%D0%B2%D0%BE%D0%B3%D0%BE-%D1%80%D0%B8%D1%84%D0%B0-2952090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0100" y="571486"/>
            <a:ext cx="1324003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олилиния 13"/>
          <p:cNvSpPr/>
          <p:nvPr/>
        </p:nvSpPr>
        <p:spPr>
          <a:xfrm>
            <a:off x="5610153" y="4358869"/>
            <a:ext cx="1299411" cy="325426"/>
          </a:xfrm>
          <a:custGeom>
            <a:avLst/>
            <a:gdLst>
              <a:gd name="connsiteX0" fmla="*/ 1299411 w 1299411"/>
              <a:gd name="connsiteY0" fmla="*/ 199381 h 325426"/>
              <a:gd name="connsiteX1" fmla="*/ 928151 w 1299411"/>
              <a:gd name="connsiteY1" fmla="*/ 316259 h 325426"/>
              <a:gd name="connsiteX2" fmla="*/ 426262 w 1299411"/>
              <a:gd name="connsiteY2" fmla="*/ 254382 h 325426"/>
              <a:gd name="connsiteX3" fmla="*/ 0 w 1299411"/>
              <a:gd name="connsiteY3" fmla="*/ 0 h 325426"/>
              <a:gd name="connsiteX4" fmla="*/ 0 w 1299411"/>
              <a:gd name="connsiteY4" fmla="*/ 0 h 32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9411" h="325426">
                <a:moveTo>
                  <a:pt x="1299411" y="199381"/>
                </a:moveTo>
                <a:cubicBezTo>
                  <a:pt x="1186543" y="253236"/>
                  <a:pt x="1073676" y="307092"/>
                  <a:pt x="928151" y="316259"/>
                </a:cubicBezTo>
                <a:cubicBezTo>
                  <a:pt x="782626" y="325426"/>
                  <a:pt x="580954" y="307092"/>
                  <a:pt x="426262" y="254382"/>
                </a:cubicBezTo>
                <a:cubicBezTo>
                  <a:pt x="271570" y="201672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2110683" y="3004457"/>
            <a:ext cx="598141" cy="1141281"/>
          </a:xfrm>
          <a:custGeom>
            <a:avLst/>
            <a:gdLst>
              <a:gd name="connsiteX0" fmla="*/ 598141 w 598141"/>
              <a:gd name="connsiteY0" fmla="*/ 0 h 1141281"/>
              <a:gd name="connsiteX1" fmla="*/ 240631 w 598141"/>
              <a:gd name="connsiteY1" fmla="*/ 75627 h 1141281"/>
              <a:gd name="connsiteX2" fmla="*/ 13750 w 598141"/>
              <a:gd name="connsiteY2" fmla="*/ 385011 h 1141281"/>
              <a:gd name="connsiteX3" fmla="*/ 158129 w 598141"/>
              <a:gd name="connsiteY3" fmla="*/ 852523 h 1141281"/>
              <a:gd name="connsiteX4" fmla="*/ 6875 w 598141"/>
              <a:gd name="connsiteY4" fmla="*/ 1141281 h 1141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141" h="1141281">
                <a:moveTo>
                  <a:pt x="598141" y="0"/>
                </a:moveTo>
                <a:cubicBezTo>
                  <a:pt x="468085" y="5729"/>
                  <a:pt x="338029" y="11459"/>
                  <a:pt x="240631" y="75627"/>
                </a:cubicBezTo>
                <a:cubicBezTo>
                  <a:pt x="143233" y="139795"/>
                  <a:pt x="27500" y="255528"/>
                  <a:pt x="13750" y="385011"/>
                </a:cubicBezTo>
                <a:cubicBezTo>
                  <a:pt x="0" y="514494"/>
                  <a:pt x="159275" y="726478"/>
                  <a:pt x="158129" y="852523"/>
                </a:cubicBezTo>
                <a:cubicBezTo>
                  <a:pt x="156983" y="978568"/>
                  <a:pt x="6875" y="1141281"/>
                  <a:pt x="6875" y="1141281"/>
                </a:cubicBez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4280951" y="2488818"/>
            <a:ext cx="610745" cy="1457540"/>
          </a:xfrm>
          <a:custGeom>
            <a:avLst/>
            <a:gdLst>
              <a:gd name="connsiteX0" fmla="*/ 579807 w 610745"/>
              <a:gd name="connsiteY0" fmla="*/ 1457540 h 1457540"/>
              <a:gd name="connsiteX1" fmla="*/ 132920 w 610745"/>
              <a:gd name="connsiteY1" fmla="*/ 1381913 h 1457540"/>
              <a:gd name="connsiteX2" fmla="*/ 29792 w 610745"/>
              <a:gd name="connsiteY2" fmla="*/ 1141281 h 1457540"/>
              <a:gd name="connsiteX3" fmla="*/ 311675 w 610745"/>
              <a:gd name="connsiteY3" fmla="*/ 715020 h 1457540"/>
              <a:gd name="connsiteX4" fmla="*/ 579807 w 610745"/>
              <a:gd name="connsiteY4" fmla="*/ 357510 h 1457540"/>
              <a:gd name="connsiteX5" fmla="*/ 497305 w 610745"/>
              <a:gd name="connsiteY5" fmla="*/ 41251 h 1457540"/>
              <a:gd name="connsiteX6" fmla="*/ 57293 w 610745"/>
              <a:gd name="connsiteY6" fmla="*/ 110003 h 145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0745" h="1457540">
                <a:moveTo>
                  <a:pt x="579807" y="1457540"/>
                </a:moveTo>
                <a:cubicBezTo>
                  <a:pt x="402198" y="1446081"/>
                  <a:pt x="224589" y="1434623"/>
                  <a:pt x="132920" y="1381913"/>
                </a:cubicBezTo>
                <a:cubicBezTo>
                  <a:pt x="41251" y="1329203"/>
                  <a:pt x="0" y="1252430"/>
                  <a:pt x="29792" y="1141281"/>
                </a:cubicBezTo>
                <a:cubicBezTo>
                  <a:pt x="59584" y="1030132"/>
                  <a:pt x="220006" y="845649"/>
                  <a:pt x="311675" y="715020"/>
                </a:cubicBezTo>
                <a:cubicBezTo>
                  <a:pt x="403344" y="584392"/>
                  <a:pt x="548869" y="469805"/>
                  <a:pt x="579807" y="357510"/>
                </a:cubicBezTo>
                <a:cubicBezTo>
                  <a:pt x="610745" y="245215"/>
                  <a:pt x="584391" y="82502"/>
                  <a:pt x="497305" y="41251"/>
                </a:cubicBezTo>
                <a:cubicBezTo>
                  <a:pt x="410219" y="0"/>
                  <a:pt x="233756" y="55001"/>
                  <a:pt x="57293" y="110003"/>
                </a:cubicBez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706" name="Picture 10" descr="https://papik.pro/uploads/posts/2021-11/1635989038_47-papik-pro-p-vodopad-vektornii-risunok-57.png"/>
          <p:cNvPicPr>
            <a:picLocks noChangeAspect="1" noChangeArrowheads="1"/>
          </p:cNvPicPr>
          <p:nvPr/>
        </p:nvPicPr>
        <p:blipFill>
          <a:blip r:embed="rId9" cstate="print"/>
          <a:srcRect t="13514" b="5405"/>
          <a:stretch>
            <a:fillRect/>
          </a:stretch>
        </p:blipFill>
        <p:spPr bwMode="auto">
          <a:xfrm flipH="1">
            <a:off x="500034" y="3214692"/>
            <a:ext cx="1690701" cy="13708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54091E-6 L 0.40017 -0.2865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-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0" fill="hold"/>
                                        <p:tgtEl>
                                          <p:spTgt spid="29706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одопа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2844" y="142858"/>
            <a:ext cx="244475" cy="244475"/>
          </a:xfrm>
          <a:prstGeom prst="rect">
            <a:avLst/>
          </a:prstGeom>
        </p:spPr>
      </p:pic>
      <p:pic>
        <p:nvPicPr>
          <p:cNvPr id="3" name="Picture 10" descr="https://papik.pro/uploads/posts/2021-11/1635989038_47-papik-pro-p-vodopad-vektornii-risunok-57.png"/>
          <p:cNvPicPr>
            <a:picLocks noChangeAspect="1" noChangeArrowheads="1"/>
          </p:cNvPicPr>
          <p:nvPr/>
        </p:nvPicPr>
        <p:blipFill>
          <a:blip r:embed="rId4" cstate="print"/>
          <a:srcRect t="13514" b="5405"/>
          <a:stretch>
            <a:fillRect/>
          </a:stretch>
        </p:blipFill>
        <p:spPr bwMode="auto">
          <a:xfrm flipH="1">
            <a:off x="1964513" y="785802"/>
            <a:ext cx="5214975" cy="42283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500048"/>
            <a:ext cx="8572560" cy="1500198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Водопад геометрических фигур</a:t>
            </a:r>
            <a:endParaRPr lang="ru-RU" sz="5000" b="1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87" name="Picture 19" descr="https://3mu.ru/wp-content/uploads/2016/04/pavlin-na-prozrachnom-fon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99514"/>
            <a:ext cx="7286676" cy="4816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285720" y="1785932"/>
            <a:ext cx="8715436" cy="1071570"/>
            <a:chOff x="828" y="14312"/>
            <a:chExt cx="10082" cy="1293"/>
          </a:xfrm>
        </p:grpSpPr>
        <p:sp>
          <p:nvSpPr>
            <p:cNvPr id="31747" name="Oval 3"/>
            <p:cNvSpPr>
              <a:spLocks noChangeArrowheads="1"/>
            </p:cNvSpPr>
            <p:nvPr/>
          </p:nvSpPr>
          <p:spPr bwMode="auto">
            <a:xfrm>
              <a:off x="828" y="14792"/>
              <a:ext cx="87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748" name="AutoShape 4"/>
            <p:cNvSpPr>
              <a:spLocks noChangeArrowheads="1"/>
            </p:cNvSpPr>
            <p:nvPr/>
          </p:nvSpPr>
          <p:spPr bwMode="auto">
            <a:xfrm>
              <a:off x="2282" y="14432"/>
              <a:ext cx="690" cy="54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749" name="AutoShape 5"/>
            <p:cNvSpPr>
              <a:spLocks noChangeArrowheads="1"/>
            </p:cNvSpPr>
            <p:nvPr/>
          </p:nvSpPr>
          <p:spPr bwMode="auto">
            <a:xfrm>
              <a:off x="6152" y="14312"/>
              <a:ext cx="915" cy="720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750" name="Line 6"/>
            <p:cNvSpPr>
              <a:spLocks noChangeShapeType="1"/>
            </p:cNvSpPr>
            <p:nvPr/>
          </p:nvSpPr>
          <p:spPr bwMode="auto">
            <a:xfrm flipV="1">
              <a:off x="1698" y="14792"/>
              <a:ext cx="705" cy="1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751" name="Line 7"/>
            <p:cNvSpPr>
              <a:spLocks noChangeShapeType="1"/>
            </p:cNvSpPr>
            <p:nvPr/>
          </p:nvSpPr>
          <p:spPr bwMode="auto">
            <a:xfrm>
              <a:off x="2807" y="14699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752" name="Rectangle 8"/>
            <p:cNvSpPr>
              <a:spLocks noChangeArrowheads="1"/>
            </p:cNvSpPr>
            <p:nvPr/>
          </p:nvSpPr>
          <p:spPr bwMode="auto">
            <a:xfrm>
              <a:off x="3527" y="14432"/>
              <a:ext cx="885" cy="49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31753" name="AutoShape 9"/>
            <p:cNvCxnSpPr>
              <a:cxnSpLocks noChangeShapeType="1"/>
            </p:cNvCxnSpPr>
            <p:nvPr/>
          </p:nvCxnSpPr>
          <p:spPr bwMode="auto">
            <a:xfrm>
              <a:off x="4412" y="14653"/>
              <a:ext cx="70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31754" name="Oval 10"/>
            <p:cNvSpPr>
              <a:spLocks noChangeArrowheads="1"/>
            </p:cNvSpPr>
            <p:nvPr/>
          </p:nvSpPr>
          <p:spPr bwMode="auto">
            <a:xfrm>
              <a:off x="5117" y="14340"/>
              <a:ext cx="630" cy="63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31755" name="AutoShape 11"/>
            <p:cNvCxnSpPr>
              <a:cxnSpLocks noChangeShapeType="1"/>
            </p:cNvCxnSpPr>
            <p:nvPr/>
          </p:nvCxnSpPr>
          <p:spPr bwMode="auto">
            <a:xfrm>
              <a:off x="5747" y="14653"/>
              <a:ext cx="40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31756" name="AutoShape 12"/>
            <p:cNvSpPr>
              <a:spLocks noChangeArrowheads="1"/>
            </p:cNvSpPr>
            <p:nvPr/>
          </p:nvSpPr>
          <p:spPr bwMode="auto">
            <a:xfrm>
              <a:off x="7633" y="14432"/>
              <a:ext cx="855" cy="724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31757" name="AutoShape 13"/>
            <p:cNvCxnSpPr>
              <a:cxnSpLocks noChangeShapeType="1"/>
            </p:cNvCxnSpPr>
            <p:nvPr/>
          </p:nvCxnSpPr>
          <p:spPr bwMode="auto">
            <a:xfrm>
              <a:off x="7020" y="14699"/>
              <a:ext cx="613" cy="9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31758" name="AutoShape 14"/>
            <p:cNvSpPr>
              <a:spLocks noChangeArrowheads="1"/>
            </p:cNvSpPr>
            <p:nvPr/>
          </p:nvSpPr>
          <p:spPr bwMode="auto">
            <a:xfrm>
              <a:off x="8983" y="14612"/>
              <a:ext cx="870" cy="720"/>
            </a:xfrm>
            <a:prstGeom prst="hexagon">
              <a:avLst>
                <a:gd name="adj" fmla="val 30208"/>
                <a:gd name="vf" fmla="val 11547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759" name="Rectangle 15"/>
            <p:cNvSpPr>
              <a:spLocks noChangeArrowheads="1"/>
            </p:cNvSpPr>
            <p:nvPr/>
          </p:nvSpPr>
          <p:spPr bwMode="auto">
            <a:xfrm>
              <a:off x="10235" y="14972"/>
              <a:ext cx="675" cy="63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31760" name="AutoShape 16"/>
            <p:cNvCxnSpPr>
              <a:cxnSpLocks noChangeShapeType="1"/>
            </p:cNvCxnSpPr>
            <p:nvPr/>
          </p:nvCxnSpPr>
          <p:spPr bwMode="auto">
            <a:xfrm>
              <a:off x="8488" y="14837"/>
              <a:ext cx="495" cy="9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1761" name="AutoShape 17"/>
            <p:cNvCxnSpPr>
              <a:cxnSpLocks noChangeShapeType="1"/>
            </p:cNvCxnSpPr>
            <p:nvPr/>
          </p:nvCxnSpPr>
          <p:spPr bwMode="auto">
            <a:xfrm>
              <a:off x="9800" y="15066"/>
              <a:ext cx="435" cy="18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5962" y="1357304"/>
            <a:ext cx="8052076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8000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Физкультминутка</a:t>
            </a:r>
            <a:endParaRPr lang="ru-RU" sz="8000" b="1" dirty="0">
              <a:ln w="11430"/>
              <a:solidFill>
                <a:schemeClr val="accent4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phonoteka.org/uploads/posts/2021-05/1620099174_12-phonoteka_org-p-fon-dlya-kvesta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29700" name="Picture 4" descr="https://i.pinimg.com/originals/74/f6/d4/74f6d47f81edd7b9517e2200374946e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142858"/>
            <a:ext cx="1974536" cy="1857388"/>
          </a:xfrm>
          <a:prstGeom prst="rect">
            <a:avLst/>
          </a:prstGeom>
          <a:noFill/>
        </p:spPr>
      </p:pic>
      <p:pic>
        <p:nvPicPr>
          <p:cNvPr id="29702" name="Picture 6" descr="https://catherineasquithgallery.com/uploads/posts/2021-03/1614564835_25-p-korabl-na-belom-fone-3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572264" y="3000378"/>
            <a:ext cx="2201569" cy="1857369"/>
          </a:xfrm>
          <a:prstGeom prst="rect">
            <a:avLst/>
          </a:prstGeom>
          <a:noFill/>
        </p:spPr>
      </p:pic>
      <p:pic>
        <p:nvPicPr>
          <p:cNvPr id="29704" name="Picture 8" descr="https://i.pinimg.com/originals/08/27/49/0827496e9a9e8cdaef36b8666b79929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336260"/>
            <a:ext cx="1500198" cy="1878300"/>
          </a:xfrm>
          <a:prstGeom prst="rect">
            <a:avLst/>
          </a:prstGeom>
          <a:noFill/>
        </p:spPr>
      </p:pic>
      <p:pic>
        <p:nvPicPr>
          <p:cNvPr id="29706" name="Picture 10" descr="https://papik.pro/uploads/posts/2021-11/1635989038_47-papik-pro-p-vodopad-vektornii-risunok-57.png"/>
          <p:cNvPicPr>
            <a:picLocks noChangeAspect="1" noChangeArrowheads="1"/>
          </p:cNvPicPr>
          <p:nvPr/>
        </p:nvPicPr>
        <p:blipFill>
          <a:blip r:embed="rId6" cstate="print"/>
          <a:srcRect t="13514" b="5405"/>
          <a:stretch>
            <a:fillRect/>
          </a:stretch>
        </p:blipFill>
        <p:spPr bwMode="auto">
          <a:xfrm flipH="1">
            <a:off x="500034" y="3214692"/>
            <a:ext cx="1690701" cy="1370838"/>
          </a:xfrm>
          <a:prstGeom prst="rect">
            <a:avLst/>
          </a:prstGeom>
          <a:noFill/>
        </p:spPr>
      </p:pic>
      <p:pic>
        <p:nvPicPr>
          <p:cNvPr id="29708" name="Picture 12" descr="https://papik.pro/uploads/posts/2021-12/thumbs/1639492799_42-papik-pro-p-ostrov-risunok-4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071816"/>
            <a:ext cx="1785950" cy="1404984"/>
          </a:xfrm>
          <a:prstGeom prst="rect">
            <a:avLst/>
          </a:prstGeom>
          <a:noFill/>
        </p:spPr>
      </p:pic>
      <p:pic>
        <p:nvPicPr>
          <p:cNvPr id="29712" name="Picture 16" descr="https://www.pinclipart.com/picdir/big/259-2598771_coconut-tree-material-decorative-clipar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0298" y="2143122"/>
            <a:ext cx="1781267" cy="1214446"/>
          </a:xfrm>
          <a:prstGeom prst="rect">
            <a:avLst/>
          </a:prstGeom>
          <a:noFill/>
        </p:spPr>
      </p:pic>
      <p:sp>
        <p:nvSpPr>
          <p:cNvPr id="14" name="Полилиния 13"/>
          <p:cNvSpPr/>
          <p:nvPr/>
        </p:nvSpPr>
        <p:spPr>
          <a:xfrm>
            <a:off x="5610153" y="4358869"/>
            <a:ext cx="1299411" cy="325426"/>
          </a:xfrm>
          <a:custGeom>
            <a:avLst/>
            <a:gdLst>
              <a:gd name="connsiteX0" fmla="*/ 1299411 w 1299411"/>
              <a:gd name="connsiteY0" fmla="*/ 199381 h 325426"/>
              <a:gd name="connsiteX1" fmla="*/ 928151 w 1299411"/>
              <a:gd name="connsiteY1" fmla="*/ 316259 h 325426"/>
              <a:gd name="connsiteX2" fmla="*/ 426262 w 1299411"/>
              <a:gd name="connsiteY2" fmla="*/ 254382 h 325426"/>
              <a:gd name="connsiteX3" fmla="*/ 0 w 1299411"/>
              <a:gd name="connsiteY3" fmla="*/ 0 h 325426"/>
              <a:gd name="connsiteX4" fmla="*/ 0 w 1299411"/>
              <a:gd name="connsiteY4" fmla="*/ 0 h 32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9411" h="325426">
                <a:moveTo>
                  <a:pt x="1299411" y="199381"/>
                </a:moveTo>
                <a:cubicBezTo>
                  <a:pt x="1186543" y="253236"/>
                  <a:pt x="1073676" y="307092"/>
                  <a:pt x="928151" y="316259"/>
                </a:cubicBezTo>
                <a:cubicBezTo>
                  <a:pt x="782626" y="325426"/>
                  <a:pt x="580954" y="307092"/>
                  <a:pt x="426262" y="254382"/>
                </a:cubicBezTo>
                <a:cubicBezTo>
                  <a:pt x="271570" y="201672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2110683" y="3004457"/>
            <a:ext cx="598141" cy="1141281"/>
          </a:xfrm>
          <a:custGeom>
            <a:avLst/>
            <a:gdLst>
              <a:gd name="connsiteX0" fmla="*/ 598141 w 598141"/>
              <a:gd name="connsiteY0" fmla="*/ 0 h 1141281"/>
              <a:gd name="connsiteX1" fmla="*/ 240631 w 598141"/>
              <a:gd name="connsiteY1" fmla="*/ 75627 h 1141281"/>
              <a:gd name="connsiteX2" fmla="*/ 13750 w 598141"/>
              <a:gd name="connsiteY2" fmla="*/ 385011 h 1141281"/>
              <a:gd name="connsiteX3" fmla="*/ 158129 w 598141"/>
              <a:gd name="connsiteY3" fmla="*/ 852523 h 1141281"/>
              <a:gd name="connsiteX4" fmla="*/ 6875 w 598141"/>
              <a:gd name="connsiteY4" fmla="*/ 1141281 h 1141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141" h="1141281">
                <a:moveTo>
                  <a:pt x="598141" y="0"/>
                </a:moveTo>
                <a:cubicBezTo>
                  <a:pt x="468085" y="5729"/>
                  <a:pt x="338029" y="11459"/>
                  <a:pt x="240631" y="75627"/>
                </a:cubicBezTo>
                <a:cubicBezTo>
                  <a:pt x="143233" y="139795"/>
                  <a:pt x="27500" y="255528"/>
                  <a:pt x="13750" y="385011"/>
                </a:cubicBezTo>
                <a:cubicBezTo>
                  <a:pt x="0" y="514494"/>
                  <a:pt x="159275" y="726478"/>
                  <a:pt x="158129" y="852523"/>
                </a:cubicBezTo>
                <a:cubicBezTo>
                  <a:pt x="156983" y="978568"/>
                  <a:pt x="6875" y="1141281"/>
                  <a:pt x="6875" y="1141281"/>
                </a:cubicBez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4280951" y="2488818"/>
            <a:ext cx="610745" cy="1457540"/>
          </a:xfrm>
          <a:custGeom>
            <a:avLst/>
            <a:gdLst>
              <a:gd name="connsiteX0" fmla="*/ 579807 w 610745"/>
              <a:gd name="connsiteY0" fmla="*/ 1457540 h 1457540"/>
              <a:gd name="connsiteX1" fmla="*/ 132920 w 610745"/>
              <a:gd name="connsiteY1" fmla="*/ 1381913 h 1457540"/>
              <a:gd name="connsiteX2" fmla="*/ 29792 w 610745"/>
              <a:gd name="connsiteY2" fmla="*/ 1141281 h 1457540"/>
              <a:gd name="connsiteX3" fmla="*/ 311675 w 610745"/>
              <a:gd name="connsiteY3" fmla="*/ 715020 h 1457540"/>
              <a:gd name="connsiteX4" fmla="*/ 579807 w 610745"/>
              <a:gd name="connsiteY4" fmla="*/ 357510 h 1457540"/>
              <a:gd name="connsiteX5" fmla="*/ 497305 w 610745"/>
              <a:gd name="connsiteY5" fmla="*/ 41251 h 1457540"/>
              <a:gd name="connsiteX6" fmla="*/ 57293 w 610745"/>
              <a:gd name="connsiteY6" fmla="*/ 110003 h 145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0745" h="1457540">
                <a:moveTo>
                  <a:pt x="579807" y="1457540"/>
                </a:moveTo>
                <a:cubicBezTo>
                  <a:pt x="402198" y="1446081"/>
                  <a:pt x="224589" y="1434623"/>
                  <a:pt x="132920" y="1381913"/>
                </a:cubicBezTo>
                <a:cubicBezTo>
                  <a:pt x="41251" y="1329203"/>
                  <a:pt x="0" y="1252430"/>
                  <a:pt x="29792" y="1141281"/>
                </a:cubicBezTo>
                <a:cubicBezTo>
                  <a:pt x="59584" y="1030132"/>
                  <a:pt x="220006" y="845649"/>
                  <a:pt x="311675" y="715020"/>
                </a:cubicBezTo>
                <a:cubicBezTo>
                  <a:pt x="403344" y="584392"/>
                  <a:pt x="548869" y="469805"/>
                  <a:pt x="579807" y="357510"/>
                </a:cubicBezTo>
                <a:cubicBezTo>
                  <a:pt x="610745" y="245215"/>
                  <a:pt x="584391" y="82502"/>
                  <a:pt x="497305" y="41251"/>
                </a:cubicBezTo>
                <a:cubicBezTo>
                  <a:pt x="410219" y="0"/>
                  <a:pt x="233756" y="55001"/>
                  <a:pt x="57293" y="110003"/>
                </a:cubicBez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571472" y="1857370"/>
            <a:ext cx="1173366" cy="1423164"/>
          </a:xfrm>
          <a:custGeom>
            <a:avLst/>
            <a:gdLst>
              <a:gd name="connsiteX0" fmla="*/ 169588 w 1173366"/>
              <a:gd name="connsiteY0" fmla="*/ 1423164 h 1423164"/>
              <a:gd name="connsiteX1" fmla="*/ 38960 w 1173366"/>
              <a:gd name="connsiteY1" fmla="*/ 1258160 h 1423164"/>
              <a:gd name="connsiteX2" fmla="*/ 59585 w 1173366"/>
              <a:gd name="connsiteY2" fmla="*/ 976277 h 1423164"/>
              <a:gd name="connsiteX3" fmla="*/ 396470 w 1173366"/>
              <a:gd name="connsiteY3" fmla="*/ 577516 h 1423164"/>
              <a:gd name="connsiteX4" fmla="*/ 891483 w 1173366"/>
              <a:gd name="connsiteY4" fmla="*/ 385011 h 1423164"/>
              <a:gd name="connsiteX5" fmla="*/ 1118364 w 1173366"/>
              <a:gd name="connsiteY5" fmla="*/ 185630 h 1423164"/>
              <a:gd name="connsiteX6" fmla="*/ 1173366 w 1173366"/>
              <a:gd name="connsiteY6" fmla="*/ 0 h 142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366" h="1423164">
                <a:moveTo>
                  <a:pt x="169588" y="1423164"/>
                </a:moveTo>
                <a:cubicBezTo>
                  <a:pt x="113441" y="1377902"/>
                  <a:pt x="57294" y="1332641"/>
                  <a:pt x="38960" y="1258160"/>
                </a:cubicBezTo>
                <a:cubicBezTo>
                  <a:pt x="20626" y="1183679"/>
                  <a:pt x="0" y="1089718"/>
                  <a:pt x="59585" y="976277"/>
                </a:cubicBezTo>
                <a:cubicBezTo>
                  <a:pt x="119170" y="862836"/>
                  <a:pt x="257820" y="676060"/>
                  <a:pt x="396470" y="577516"/>
                </a:cubicBezTo>
                <a:cubicBezTo>
                  <a:pt x="535120" y="478972"/>
                  <a:pt x="771167" y="450325"/>
                  <a:pt x="891483" y="385011"/>
                </a:cubicBezTo>
                <a:cubicBezTo>
                  <a:pt x="1011799" y="319697"/>
                  <a:pt x="1071384" y="249798"/>
                  <a:pt x="1118364" y="185630"/>
                </a:cubicBezTo>
                <a:cubicBezTo>
                  <a:pt x="1165344" y="121462"/>
                  <a:pt x="1169355" y="60731"/>
                  <a:pt x="1173366" y="0"/>
                </a:cubicBez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https://thumbs.dreamstime.com/b/%D0%B8%D0%B7%D0%BE%D0%B1%D1%80%D0%B0%D0%B6%D0%B5%D0%BD%D0%B8%D0%B5-2-%D1%82%D0%B5%D0%BC%D1%8B-%D0%BA%D0%BE%D1%80%D0%B0%D0%BB%D0%BB%D0%BE%D0%B2%D0%BE%D0%B3%D0%BE-%D1%80%D0%B8%D1%84%D0%B0-2952090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00100" y="571486"/>
            <a:ext cx="1324003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6085E-6 L 0.32292 0.25224 " pathEditMode="relative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6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-dog.ru/wallpapers/1/41/540686201878838/dno-voda-risunok-ryb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522388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38386" y="0"/>
            <a:ext cx="626722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Подводное царство </a:t>
            </a:r>
          </a:p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примеров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kartinkin.net/uploads/posts/2022-12/1670265794_26-kartinkin-net-p-delfin-kartinka-pinterest-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199666" y="71420"/>
            <a:ext cx="6744668" cy="5072080"/>
            <a:chOff x="1083983" y="71420"/>
            <a:chExt cx="6202661" cy="5072080"/>
          </a:xfrm>
        </p:grpSpPr>
        <p:pic>
          <p:nvPicPr>
            <p:cNvPr id="1030" name="Picture 6" descr="https://kartinkin.net/pics/uploads/posts/2022-08/1660352692_42-kartinkin-net-p-fon-sunduk-s-sokrovishchami-krasivo-45.jpg"/>
            <p:cNvPicPr>
              <a:picLocks noChangeAspect="1" noChangeArrowheads="1"/>
            </p:cNvPicPr>
            <p:nvPr/>
          </p:nvPicPr>
          <p:blipFill>
            <a:blip r:embed="rId2" cstate="print"/>
            <a:srcRect t="7408" b="7407"/>
            <a:stretch>
              <a:fillRect/>
            </a:stretch>
          </p:blipFill>
          <p:spPr bwMode="auto">
            <a:xfrm>
              <a:off x="1083983" y="1928808"/>
              <a:ext cx="3773769" cy="3214692"/>
            </a:xfrm>
            <a:prstGeom prst="rect">
              <a:avLst/>
            </a:prstGeom>
            <a:noFill/>
          </p:spPr>
        </p:pic>
        <p:pic>
          <p:nvPicPr>
            <p:cNvPr id="1026" name="Picture 2" descr="https://i.pinimg.com/originals/61/b0/8b/61b08be654cc089ea73f2bbba9aa2957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14744" y="71420"/>
              <a:ext cx="3571900" cy="485740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95536" y="771550"/>
          <a:ext cx="8280918" cy="2141031"/>
        </p:xfrm>
        <a:graphic>
          <a:graphicData uri="http://schemas.openxmlformats.org/drawingml/2006/table">
            <a:tbl>
              <a:tblPr/>
              <a:tblGrid>
                <a:gridCol w="1380153"/>
                <a:gridCol w="1380153"/>
                <a:gridCol w="1380153"/>
                <a:gridCol w="1380153"/>
                <a:gridCol w="1380153"/>
                <a:gridCol w="1380153"/>
              </a:tblGrid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4400">
                          <a:latin typeface="Times New Roman"/>
                          <a:ea typeface="Calibri"/>
                          <a:cs typeface="Times New Roman"/>
                        </a:rPr>
                        <a:t>6 + 2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4400">
                          <a:latin typeface="Times New Roman"/>
                          <a:ea typeface="Calibri"/>
                          <a:cs typeface="Times New Roman"/>
                        </a:rPr>
                        <a:t>3 + 2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4400">
                          <a:latin typeface="Times New Roman"/>
                          <a:ea typeface="Calibri"/>
                          <a:cs typeface="Times New Roman"/>
                        </a:rPr>
                        <a:t>5 + 1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4400">
                          <a:latin typeface="Times New Roman"/>
                          <a:ea typeface="Calibri"/>
                          <a:cs typeface="Times New Roman"/>
                        </a:rPr>
                        <a:t>7 – 3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4400">
                          <a:latin typeface="Times New Roman"/>
                          <a:ea typeface="Calibri"/>
                          <a:cs typeface="Times New Roman"/>
                        </a:rPr>
                        <a:t>6 – 1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4400">
                          <a:latin typeface="Times New Roman"/>
                          <a:ea typeface="Calibri"/>
                          <a:cs typeface="Times New Roman"/>
                        </a:rPr>
                        <a:t>8 – 7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4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4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4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4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4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4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4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4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4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4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4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4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4" y="928676"/>
          <a:ext cx="8215376" cy="2786082"/>
        </p:xfrm>
        <a:graphic>
          <a:graphicData uri="http://schemas.openxmlformats.org/drawingml/2006/table">
            <a:tbl>
              <a:tblPr/>
              <a:tblGrid>
                <a:gridCol w="1026922"/>
                <a:gridCol w="1026922"/>
                <a:gridCol w="1026922"/>
                <a:gridCol w="1026922"/>
                <a:gridCol w="1026922"/>
                <a:gridCol w="1026922"/>
                <a:gridCol w="1026922"/>
                <a:gridCol w="1026922"/>
              </a:tblGrid>
              <a:tr h="1393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8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7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8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7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8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7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8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7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80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7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8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7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80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7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80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7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80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7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80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7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80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7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8000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7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80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7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80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7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80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7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8000" dirty="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7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kartinkin.net/pics/uploads/posts/2022-08/1660352692_42-kartinkin-net-p-fon-sunduk-s-sokrovishchami-krasivo-45.jpg"/>
          <p:cNvPicPr>
            <a:picLocks noChangeAspect="1" noChangeArrowheads="1"/>
          </p:cNvPicPr>
          <p:nvPr/>
        </p:nvPicPr>
        <p:blipFill>
          <a:blip r:embed="rId2" cstate="print"/>
          <a:srcRect t="7408" b="7407"/>
          <a:stretch>
            <a:fillRect/>
          </a:stretch>
        </p:blipFill>
        <p:spPr bwMode="auto">
          <a:xfrm>
            <a:off x="1459906" y="133747"/>
            <a:ext cx="6224188" cy="48760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phonoteka.org/uploads/posts/2021-05/1620099174_12-phonoteka_org-p-fon-dlya-kvesta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29700" name="Picture 4" descr="https://i.pinimg.com/originals/74/f6/d4/74f6d47f81edd7b9517e2200374946e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142858"/>
            <a:ext cx="1974536" cy="1857388"/>
          </a:xfrm>
          <a:prstGeom prst="rect">
            <a:avLst/>
          </a:prstGeom>
          <a:noFill/>
        </p:spPr>
      </p:pic>
      <p:pic>
        <p:nvPicPr>
          <p:cNvPr id="29702" name="Picture 6" descr="https://catherineasquithgallery.com/uploads/posts/2021-03/1614564835_25-p-korabl-na-belom-fone-3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572264" y="3000378"/>
            <a:ext cx="2201569" cy="1857369"/>
          </a:xfrm>
          <a:prstGeom prst="rect">
            <a:avLst/>
          </a:prstGeom>
          <a:noFill/>
        </p:spPr>
      </p:pic>
      <p:pic>
        <p:nvPicPr>
          <p:cNvPr id="29706" name="Picture 10" descr="https://papik.pro/uploads/posts/2021-11/1635989038_47-papik-pro-p-vodopad-vektornii-risunok-57.png"/>
          <p:cNvPicPr>
            <a:picLocks noChangeAspect="1" noChangeArrowheads="1"/>
          </p:cNvPicPr>
          <p:nvPr/>
        </p:nvPicPr>
        <p:blipFill>
          <a:blip r:embed="rId5" cstate="print"/>
          <a:srcRect t="13514" b="5405"/>
          <a:stretch>
            <a:fillRect/>
          </a:stretch>
        </p:blipFill>
        <p:spPr bwMode="auto">
          <a:xfrm flipH="1">
            <a:off x="500034" y="3214692"/>
            <a:ext cx="1690701" cy="1370838"/>
          </a:xfrm>
          <a:prstGeom prst="rect">
            <a:avLst/>
          </a:prstGeom>
          <a:noFill/>
        </p:spPr>
      </p:pic>
      <p:pic>
        <p:nvPicPr>
          <p:cNvPr id="29708" name="Picture 12" descr="https://papik.pro/uploads/posts/2021-12/thumbs/1639492799_42-papik-pro-p-ostrov-risunok-4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071816"/>
            <a:ext cx="1785950" cy="1404984"/>
          </a:xfrm>
          <a:prstGeom prst="rect">
            <a:avLst/>
          </a:prstGeom>
          <a:noFill/>
        </p:spPr>
      </p:pic>
      <p:pic>
        <p:nvPicPr>
          <p:cNvPr id="29712" name="Picture 16" descr="https://www.pinclipart.com/picdir/big/259-2598771_coconut-tree-material-decorative-clipart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2143122"/>
            <a:ext cx="1781267" cy="1214446"/>
          </a:xfrm>
          <a:prstGeom prst="rect">
            <a:avLst/>
          </a:prstGeom>
          <a:noFill/>
        </p:spPr>
      </p:pic>
      <p:pic>
        <p:nvPicPr>
          <p:cNvPr id="12" name="Picture 2" descr="https://thumbs.dreamstime.com/b/%D0%B8%D0%B7%D0%BE%D0%B1%D1%80%D0%B0%D0%B6%D0%B5%D0%BD%D0%B8%D0%B5-2-%D1%82%D0%B5%D0%BC%D1%8B-%D0%BA%D0%BE%D1%80%D0%B0%D0%BB%D0%BB%D0%BE%D0%B2%D0%BE%D0%B3%D0%BE-%D1%80%D0%B8%D1%84%D0%B0-2952090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0100" y="571486"/>
            <a:ext cx="1324003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олилиния 13"/>
          <p:cNvSpPr/>
          <p:nvPr/>
        </p:nvSpPr>
        <p:spPr>
          <a:xfrm>
            <a:off x="5610153" y="4358869"/>
            <a:ext cx="1299411" cy="325426"/>
          </a:xfrm>
          <a:custGeom>
            <a:avLst/>
            <a:gdLst>
              <a:gd name="connsiteX0" fmla="*/ 1299411 w 1299411"/>
              <a:gd name="connsiteY0" fmla="*/ 199381 h 325426"/>
              <a:gd name="connsiteX1" fmla="*/ 928151 w 1299411"/>
              <a:gd name="connsiteY1" fmla="*/ 316259 h 325426"/>
              <a:gd name="connsiteX2" fmla="*/ 426262 w 1299411"/>
              <a:gd name="connsiteY2" fmla="*/ 254382 h 325426"/>
              <a:gd name="connsiteX3" fmla="*/ 0 w 1299411"/>
              <a:gd name="connsiteY3" fmla="*/ 0 h 325426"/>
              <a:gd name="connsiteX4" fmla="*/ 0 w 1299411"/>
              <a:gd name="connsiteY4" fmla="*/ 0 h 32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9411" h="325426">
                <a:moveTo>
                  <a:pt x="1299411" y="199381"/>
                </a:moveTo>
                <a:cubicBezTo>
                  <a:pt x="1186543" y="253236"/>
                  <a:pt x="1073676" y="307092"/>
                  <a:pt x="928151" y="316259"/>
                </a:cubicBezTo>
                <a:cubicBezTo>
                  <a:pt x="782626" y="325426"/>
                  <a:pt x="580954" y="307092"/>
                  <a:pt x="426262" y="254382"/>
                </a:cubicBezTo>
                <a:cubicBezTo>
                  <a:pt x="271570" y="201672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2110683" y="3004457"/>
            <a:ext cx="598141" cy="1141281"/>
          </a:xfrm>
          <a:custGeom>
            <a:avLst/>
            <a:gdLst>
              <a:gd name="connsiteX0" fmla="*/ 598141 w 598141"/>
              <a:gd name="connsiteY0" fmla="*/ 0 h 1141281"/>
              <a:gd name="connsiteX1" fmla="*/ 240631 w 598141"/>
              <a:gd name="connsiteY1" fmla="*/ 75627 h 1141281"/>
              <a:gd name="connsiteX2" fmla="*/ 13750 w 598141"/>
              <a:gd name="connsiteY2" fmla="*/ 385011 h 1141281"/>
              <a:gd name="connsiteX3" fmla="*/ 158129 w 598141"/>
              <a:gd name="connsiteY3" fmla="*/ 852523 h 1141281"/>
              <a:gd name="connsiteX4" fmla="*/ 6875 w 598141"/>
              <a:gd name="connsiteY4" fmla="*/ 1141281 h 1141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141" h="1141281">
                <a:moveTo>
                  <a:pt x="598141" y="0"/>
                </a:moveTo>
                <a:cubicBezTo>
                  <a:pt x="468085" y="5729"/>
                  <a:pt x="338029" y="11459"/>
                  <a:pt x="240631" y="75627"/>
                </a:cubicBezTo>
                <a:cubicBezTo>
                  <a:pt x="143233" y="139795"/>
                  <a:pt x="27500" y="255528"/>
                  <a:pt x="13750" y="385011"/>
                </a:cubicBezTo>
                <a:cubicBezTo>
                  <a:pt x="0" y="514494"/>
                  <a:pt x="159275" y="726478"/>
                  <a:pt x="158129" y="852523"/>
                </a:cubicBezTo>
                <a:cubicBezTo>
                  <a:pt x="156983" y="978568"/>
                  <a:pt x="6875" y="1141281"/>
                  <a:pt x="6875" y="1141281"/>
                </a:cubicBez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4280951" y="2488818"/>
            <a:ext cx="610745" cy="1457540"/>
          </a:xfrm>
          <a:custGeom>
            <a:avLst/>
            <a:gdLst>
              <a:gd name="connsiteX0" fmla="*/ 579807 w 610745"/>
              <a:gd name="connsiteY0" fmla="*/ 1457540 h 1457540"/>
              <a:gd name="connsiteX1" fmla="*/ 132920 w 610745"/>
              <a:gd name="connsiteY1" fmla="*/ 1381913 h 1457540"/>
              <a:gd name="connsiteX2" fmla="*/ 29792 w 610745"/>
              <a:gd name="connsiteY2" fmla="*/ 1141281 h 1457540"/>
              <a:gd name="connsiteX3" fmla="*/ 311675 w 610745"/>
              <a:gd name="connsiteY3" fmla="*/ 715020 h 1457540"/>
              <a:gd name="connsiteX4" fmla="*/ 579807 w 610745"/>
              <a:gd name="connsiteY4" fmla="*/ 357510 h 1457540"/>
              <a:gd name="connsiteX5" fmla="*/ 497305 w 610745"/>
              <a:gd name="connsiteY5" fmla="*/ 41251 h 1457540"/>
              <a:gd name="connsiteX6" fmla="*/ 57293 w 610745"/>
              <a:gd name="connsiteY6" fmla="*/ 110003 h 145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0745" h="1457540">
                <a:moveTo>
                  <a:pt x="579807" y="1457540"/>
                </a:moveTo>
                <a:cubicBezTo>
                  <a:pt x="402198" y="1446081"/>
                  <a:pt x="224589" y="1434623"/>
                  <a:pt x="132920" y="1381913"/>
                </a:cubicBezTo>
                <a:cubicBezTo>
                  <a:pt x="41251" y="1329203"/>
                  <a:pt x="0" y="1252430"/>
                  <a:pt x="29792" y="1141281"/>
                </a:cubicBezTo>
                <a:cubicBezTo>
                  <a:pt x="59584" y="1030132"/>
                  <a:pt x="220006" y="845649"/>
                  <a:pt x="311675" y="715020"/>
                </a:cubicBezTo>
                <a:cubicBezTo>
                  <a:pt x="403344" y="584392"/>
                  <a:pt x="548869" y="469805"/>
                  <a:pt x="579807" y="357510"/>
                </a:cubicBezTo>
                <a:cubicBezTo>
                  <a:pt x="610745" y="245215"/>
                  <a:pt x="584391" y="82502"/>
                  <a:pt x="497305" y="41251"/>
                </a:cubicBezTo>
                <a:cubicBezTo>
                  <a:pt x="410219" y="0"/>
                  <a:pt x="233756" y="55001"/>
                  <a:pt x="57293" y="110003"/>
                </a:cubicBez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571472" y="1857370"/>
            <a:ext cx="1173366" cy="1423164"/>
          </a:xfrm>
          <a:custGeom>
            <a:avLst/>
            <a:gdLst>
              <a:gd name="connsiteX0" fmla="*/ 169588 w 1173366"/>
              <a:gd name="connsiteY0" fmla="*/ 1423164 h 1423164"/>
              <a:gd name="connsiteX1" fmla="*/ 38960 w 1173366"/>
              <a:gd name="connsiteY1" fmla="*/ 1258160 h 1423164"/>
              <a:gd name="connsiteX2" fmla="*/ 59585 w 1173366"/>
              <a:gd name="connsiteY2" fmla="*/ 976277 h 1423164"/>
              <a:gd name="connsiteX3" fmla="*/ 396470 w 1173366"/>
              <a:gd name="connsiteY3" fmla="*/ 577516 h 1423164"/>
              <a:gd name="connsiteX4" fmla="*/ 891483 w 1173366"/>
              <a:gd name="connsiteY4" fmla="*/ 385011 h 1423164"/>
              <a:gd name="connsiteX5" fmla="*/ 1118364 w 1173366"/>
              <a:gd name="connsiteY5" fmla="*/ 185630 h 1423164"/>
              <a:gd name="connsiteX6" fmla="*/ 1173366 w 1173366"/>
              <a:gd name="connsiteY6" fmla="*/ 0 h 142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366" h="1423164">
                <a:moveTo>
                  <a:pt x="169588" y="1423164"/>
                </a:moveTo>
                <a:cubicBezTo>
                  <a:pt x="113441" y="1377902"/>
                  <a:pt x="57294" y="1332641"/>
                  <a:pt x="38960" y="1258160"/>
                </a:cubicBezTo>
                <a:cubicBezTo>
                  <a:pt x="20626" y="1183679"/>
                  <a:pt x="0" y="1089718"/>
                  <a:pt x="59585" y="976277"/>
                </a:cubicBezTo>
                <a:cubicBezTo>
                  <a:pt x="119170" y="862836"/>
                  <a:pt x="257820" y="676060"/>
                  <a:pt x="396470" y="577516"/>
                </a:cubicBezTo>
                <a:cubicBezTo>
                  <a:pt x="535120" y="478972"/>
                  <a:pt x="771167" y="450325"/>
                  <a:pt x="891483" y="385011"/>
                </a:cubicBezTo>
                <a:cubicBezTo>
                  <a:pt x="1011799" y="319697"/>
                  <a:pt x="1071384" y="249798"/>
                  <a:pt x="1118364" y="185630"/>
                </a:cubicBezTo>
                <a:cubicBezTo>
                  <a:pt x="1165344" y="121462"/>
                  <a:pt x="1169355" y="60731"/>
                  <a:pt x="1173366" y="0"/>
                </a:cubicBez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2351314" y="1012945"/>
            <a:ext cx="3105294" cy="724186"/>
          </a:xfrm>
          <a:custGeom>
            <a:avLst/>
            <a:gdLst>
              <a:gd name="connsiteX0" fmla="*/ 0 w 3105294"/>
              <a:gd name="connsiteY0" fmla="*/ 162712 h 724186"/>
              <a:gd name="connsiteX1" fmla="*/ 268133 w 3105294"/>
              <a:gd name="connsiteY1" fmla="*/ 4583 h 724186"/>
              <a:gd name="connsiteX2" fmla="*/ 611892 w 3105294"/>
              <a:gd name="connsiteY2" fmla="*/ 135211 h 724186"/>
              <a:gd name="connsiteX3" fmla="*/ 749396 w 3105294"/>
              <a:gd name="connsiteY3" fmla="*/ 540847 h 724186"/>
              <a:gd name="connsiteX4" fmla="*/ 1079405 w 3105294"/>
              <a:gd name="connsiteY4" fmla="*/ 705852 h 724186"/>
              <a:gd name="connsiteX5" fmla="*/ 1670671 w 3105294"/>
              <a:gd name="connsiteY5" fmla="*/ 650850 h 724186"/>
              <a:gd name="connsiteX6" fmla="*/ 2151934 w 3105294"/>
              <a:gd name="connsiteY6" fmla="*/ 341467 h 724186"/>
              <a:gd name="connsiteX7" fmla="*/ 2454442 w 3105294"/>
              <a:gd name="connsiteY7" fmla="*/ 162712 h 724186"/>
              <a:gd name="connsiteX8" fmla="*/ 2743200 w 3105294"/>
              <a:gd name="connsiteY8" fmla="*/ 107711 h 724186"/>
              <a:gd name="connsiteX9" fmla="*/ 2976957 w 3105294"/>
              <a:gd name="connsiteY9" fmla="*/ 155837 h 724186"/>
              <a:gd name="connsiteX10" fmla="*/ 3086960 w 3105294"/>
              <a:gd name="connsiteY10" fmla="*/ 265840 h 724186"/>
              <a:gd name="connsiteX11" fmla="*/ 3086960 w 3105294"/>
              <a:gd name="connsiteY11" fmla="*/ 272715 h 724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5294" h="724186">
                <a:moveTo>
                  <a:pt x="0" y="162712"/>
                </a:moveTo>
                <a:cubicBezTo>
                  <a:pt x="83075" y="85939"/>
                  <a:pt x="166151" y="9166"/>
                  <a:pt x="268133" y="4583"/>
                </a:cubicBezTo>
                <a:cubicBezTo>
                  <a:pt x="370115" y="0"/>
                  <a:pt x="531682" y="45834"/>
                  <a:pt x="611892" y="135211"/>
                </a:cubicBezTo>
                <a:cubicBezTo>
                  <a:pt x="692102" y="224588"/>
                  <a:pt x="671477" y="445740"/>
                  <a:pt x="749396" y="540847"/>
                </a:cubicBezTo>
                <a:cubicBezTo>
                  <a:pt x="827315" y="635954"/>
                  <a:pt x="925859" y="687518"/>
                  <a:pt x="1079405" y="705852"/>
                </a:cubicBezTo>
                <a:cubicBezTo>
                  <a:pt x="1232951" y="724186"/>
                  <a:pt x="1491916" y="711581"/>
                  <a:pt x="1670671" y="650850"/>
                </a:cubicBezTo>
                <a:cubicBezTo>
                  <a:pt x="1849426" y="590119"/>
                  <a:pt x="2021305" y="422823"/>
                  <a:pt x="2151934" y="341467"/>
                </a:cubicBezTo>
                <a:cubicBezTo>
                  <a:pt x="2282563" y="260111"/>
                  <a:pt x="2355898" y="201671"/>
                  <a:pt x="2454442" y="162712"/>
                </a:cubicBezTo>
                <a:cubicBezTo>
                  <a:pt x="2552986" y="123753"/>
                  <a:pt x="2656114" y="108857"/>
                  <a:pt x="2743200" y="107711"/>
                </a:cubicBezTo>
                <a:cubicBezTo>
                  <a:pt x="2830286" y="106565"/>
                  <a:pt x="2919664" y="129482"/>
                  <a:pt x="2976957" y="155837"/>
                </a:cubicBezTo>
                <a:cubicBezTo>
                  <a:pt x="3034250" y="182192"/>
                  <a:pt x="3068626" y="246360"/>
                  <a:pt x="3086960" y="265840"/>
                </a:cubicBezTo>
                <a:cubicBezTo>
                  <a:pt x="3105294" y="285320"/>
                  <a:pt x="3096127" y="279017"/>
                  <a:pt x="3086960" y="272715"/>
                </a:cubicBez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704" name="Picture 8" descr="https://i.pinimg.com/originals/08/27/49/0827496e9a9e8cdaef36b8666b799295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43504" y="336260"/>
            <a:ext cx="1500198" cy="1878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97654E-6 L -0.14444 0.00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6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0" fill="hold"/>
                                        <p:tgtEl>
                                          <p:spTgt spid="29704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i.pinimg.com/originals/08/27/49/0827496e9a9e8cdaef36b8666b79929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14296"/>
            <a:ext cx="4071966" cy="482991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2844" y="214296"/>
            <a:ext cx="4663456" cy="25545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sz="8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Остров </a:t>
            </a:r>
          </a:p>
          <a:p>
            <a:pPr algn="r"/>
            <a:r>
              <a:rPr lang="ru-RU" sz="8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сокровищ</a:t>
            </a:r>
            <a:endParaRPr lang="ru-RU" sz="8000" b="1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.culture.ru/images/9c5503e9-591c-5393-81a7-c95995500e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3966"/>
            <a:ext cx="5929354" cy="4866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5731" t="35156" r="29722" b="20547"/>
          <a:stretch>
            <a:fillRect/>
          </a:stretch>
        </p:blipFill>
        <p:spPr bwMode="auto">
          <a:xfrm>
            <a:off x="431540" y="123478"/>
            <a:ext cx="8280920" cy="4629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ru-static.z-dn.net/files/ddb/470d538a2f0beb09545f9adc70b257f8.png"/>
          <p:cNvPicPr>
            <a:picLocks noChangeAspect="1" noChangeArrowheads="1"/>
          </p:cNvPicPr>
          <p:nvPr/>
        </p:nvPicPr>
        <p:blipFill>
          <a:blip r:embed="rId2" cstate="print"/>
          <a:srcRect l="7517" t="29039" r="7682" b="19435"/>
          <a:stretch>
            <a:fillRect/>
          </a:stretch>
        </p:blipFill>
        <p:spPr bwMode="auto">
          <a:xfrm>
            <a:off x="971600" y="310866"/>
            <a:ext cx="7200800" cy="4077680"/>
          </a:xfrm>
          <a:prstGeom prst="rect">
            <a:avLst/>
          </a:prstGeom>
          <a:noFill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 t="11393" b="12000"/>
          <a:stretch>
            <a:fillRect/>
          </a:stretch>
        </p:blipFill>
        <p:spPr bwMode="auto">
          <a:xfrm>
            <a:off x="571472" y="642924"/>
            <a:ext cx="8001056" cy="3447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6" name="AutoShape 2" descr="https://ru-static.z-dn.net/files/ddb/470d538a2f0beb09545f9adc70b257f8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img-fotki.yandex.ru/get/56941/200418627.168/0_1722fe_27fb68eb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-122501"/>
            <a:ext cx="6143668" cy="526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5973" y="785800"/>
            <a:ext cx="7972055" cy="304698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</a:t>
            </a:r>
          </a:p>
          <a:p>
            <a:pPr algn="ctr"/>
            <a:r>
              <a:rPr lang="ru-RU" sz="96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приключение!</a:t>
            </a:r>
            <a:endParaRPr lang="ru-RU" sz="9600" b="1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phonoteka.org/uploads/posts/2021-05/1620099174_12-phonoteka_org-p-fon-dlya-kvesta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29700" name="Picture 4" descr="https://i.pinimg.com/originals/74/f6/d4/74f6d47f81edd7b9517e2200374946e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142858"/>
            <a:ext cx="1974536" cy="1857388"/>
          </a:xfrm>
          <a:prstGeom prst="rect">
            <a:avLst/>
          </a:prstGeom>
          <a:noFill/>
        </p:spPr>
      </p:pic>
      <p:pic>
        <p:nvPicPr>
          <p:cNvPr id="29702" name="Picture 6" descr="https://catherineasquithgallery.com/uploads/posts/2021-03/1614564835_25-p-korabl-na-belom-fone-3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572264" y="3000378"/>
            <a:ext cx="2201569" cy="1857369"/>
          </a:xfrm>
          <a:prstGeom prst="rect">
            <a:avLst/>
          </a:prstGeom>
          <a:noFill/>
        </p:spPr>
      </p:pic>
      <p:pic>
        <p:nvPicPr>
          <p:cNvPr id="29704" name="Picture 8" descr="https://i.pinimg.com/originals/08/27/49/0827496e9a9e8cdaef36b8666b79929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336260"/>
            <a:ext cx="1500198" cy="1878300"/>
          </a:xfrm>
          <a:prstGeom prst="rect">
            <a:avLst/>
          </a:prstGeom>
          <a:noFill/>
        </p:spPr>
      </p:pic>
      <p:pic>
        <p:nvPicPr>
          <p:cNvPr id="29706" name="Picture 10" descr="https://papik.pro/uploads/posts/2021-11/1635989038_47-papik-pro-p-vodopad-vektornii-risunok-57.png"/>
          <p:cNvPicPr>
            <a:picLocks noChangeAspect="1" noChangeArrowheads="1"/>
          </p:cNvPicPr>
          <p:nvPr/>
        </p:nvPicPr>
        <p:blipFill>
          <a:blip r:embed="rId6" cstate="print"/>
          <a:srcRect t="13514" b="5405"/>
          <a:stretch>
            <a:fillRect/>
          </a:stretch>
        </p:blipFill>
        <p:spPr bwMode="auto">
          <a:xfrm flipH="1">
            <a:off x="500034" y="3214692"/>
            <a:ext cx="1690701" cy="1370838"/>
          </a:xfrm>
          <a:prstGeom prst="rect">
            <a:avLst/>
          </a:prstGeom>
          <a:noFill/>
        </p:spPr>
      </p:pic>
      <p:pic>
        <p:nvPicPr>
          <p:cNvPr id="29712" name="Picture 16" descr="https://www.pinclipart.com/picdir/big/259-2598771_coconut-tree-material-decorative-clipart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2143122"/>
            <a:ext cx="1781267" cy="1214446"/>
          </a:xfrm>
          <a:prstGeom prst="rect">
            <a:avLst/>
          </a:prstGeom>
          <a:noFill/>
        </p:spPr>
      </p:pic>
      <p:pic>
        <p:nvPicPr>
          <p:cNvPr id="12" name="Picture 2" descr="https://thumbs.dreamstime.com/b/%D0%B8%D0%B7%D0%BE%D0%B1%D1%80%D0%B0%D0%B6%D0%B5%D0%BD%D0%B8%D0%B5-2-%D1%82%D0%B5%D0%BC%D1%8B-%D0%BA%D0%BE%D1%80%D0%B0%D0%BB%D0%BB%D0%BE%D0%B2%D0%BE%D0%B3%D0%BE-%D1%80%D0%B8%D1%84%D0%B0-2952090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0100" y="571486"/>
            <a:ext cx="1324003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олилиния 13"/>
          <p:cNvSpPr/>
          <p:nvPr/>
        </p:nvSpPr>
        <p:spPr>
          <a:xfrm>
            <a:off x="5610153" y="4358869"/>
            <a:ext cx="1299411" cy="325426"/>
          </a:xfrm>
          <a:custGeom>
            <a:avLst/>
            <a:gdLst>
              <a:gd name="connsiteX0" fmla="*/ 1299411 w 1299411"/>
              <a:gd name="connsiteY0" fmla="*/ 199381 h 325426"/>
              <a:gd name="connsiteX1" fmla="*/ 928151 w 1299411"/>
              <a:gd name="connsiteY1" fmla="*/ 316259 h 325426"/>
              <a:gd name="connsiteX2" fmla="*/ 426262 w 1299411"/>
              <a:gd name="connsiteY2" fmla="*/ 254382 h 325426"/>
              <a:gd name="connsiteX3" fmla="*/ 0 w 1299411"/>
              <a:gd name="connsiteY3" fmla="*/ 0 h 325426"/>
              <a:gd name="connsiteX4" fmla="*/ 0 w 1299411"/>
              <a:gd name="connsiteY4" fmla="*/ 0 h 32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9411" h="325426">
                <a:moveTo>
                  <a:pt x="1299411" y="199381"/>
                </a:moveTo>
                <a:cubicBezTo>
                  <a:pt x="1186543" y="253236"/>
                  <a:pt x="1073676" y="307092"/>
                  <a:pt x="928151" y="316259"/>
                </a:cubicBezTo>
                <a:cubicBezTo>
                  <a:pt x="782626" y="325426"/>
                  <a:pt x="580954" y="307092"/>
                  <a:pt x="426262" y="254382"/>
                </a:cubicBezTo>
                <a:cubicBezTo>
                  <a:pt x="271570" y="201672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708" name="Picture 12" descr="https://papik.pro/uploads/posts/2021-12/thumbs/1639492799_42-papik-pro-p-ostrov-risunok-43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3071816"/>
            <a:ext cx="1785950" cy="14049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.55556E-7 1.52207E-6 L -0.09757 -0.2476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" y="-1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6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3" dur="1000" fill="hold"/>
                                        <p:tgtEl>
                                          <p:spTgt spid="29708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phonoteka.org/uploads/posts/2021-05/1620099174_12-phonoteka_org-p-fon-dlya-kvesta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29700" name="Picture 4" descr="https://i.pinimg.com/originals/74/f6/d4/74f6d47f81edd7b9517e2200374946e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142858"/>
            <a:ext cx="1974536" cy="1857388"/>
          </a:xfrm>
          <a:prstGeom prst="rect">
            <a:avLst/>
          </a:prstGeom>
          <a:noFill/>
        </p:spPr>
      </p:pic>
      <p:pic>
        <p:nvPicPr>
          <p:cNvPr id="29702" name="Picture 6" descr="https://catherineasquithgallery.com/uploads/posts/2021-03/1614564835_25-p-korabl-na-belom-fone-3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572264" y="3000378"/>
            <a:ext cx="2201569" cy="1857369"/>
          </a:xfrm>
          <a:prstGeom prst="rect">
            <a:avLst/>
          </a:prstGeom>
          <a:noFill/>
        </p:spPr>
      </p:pic>
      <p:pic>
        <p:nvPicPr>
          <p:cNvPr id="29704" name="Picture 8" descr="https://i.pinimg.com/originals/08/27/49/0827496e9a9e8cdaef36b8666b79929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336260"/>
            <a:ext cx="1500198" cy="1878300"/>
          </a:xfrm>
          <a:prstGeom prst="rect">
            <a:avLst/>
          </a:prstGeom>
          <a:noFill/>
        </p:spPr>
      </p:pic>
      <p:pic>
        <p:nvPicPr>
          <p:cNvPr id="29706" name="Picture 10" descr="https://papik.pro/uploads/posts/2021-11/1635989038_47-papik-pro-p-vodopad-vektornii-risunok-57.png"/>
          <p:cNvPicPr>
            <a:picLocks noChangeAspect="1" noChangeArrowheads="1"/>
          </p:cNvPicPr>
          <p:nvPr/>
        </p:nvPicPr>
        <p:blipFill>
          <a:blip r:embed="rId6" cstate="print"/>
          <a:srcRect t="13514" b="5405"/>
          <a:stretch>
            <a:fillRect/>
          </a:stretch>
        </p:blipFill>
        <p:spPr bwMode="auto">
          <a:xfrm flipH="1">
            <a:off x="500034" y="3214692"/>
            <a:ext cx="1690701" cy="1370838"/>
          </a:xfrm>
          <a:prstGeom prst="rect">
            <a:avLst/>
          </a:prstGeom>
          <a:noFill/>
        </p:spPr>
      </p:pic>
      <p:pic>
        <p:nvPicPr>
          <p:cNvPr id="29708" name="Picture 12" descr="https://papik.pro/uploads/posts/2021-12/thumbs/1639492799_42-papik-pro-p-ostrov-risunok-4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071816"/>
            <a:ext cx="1785950" cy="1404984"/>
          </a:xfrm>
          <a:prstGeom prst="rect">
            <a:avLst/>
          </a:prstGeom>
          <a:noFill/>
        </p:spPr>
      </p:pic>
      <p:pic>
        <p:nvPicPr>
          <p:cNvPr id="29712" name="Picture 16" descr="https://www.pinclipart.com/picdir/big/259-2598771_coconut-tree-material-decorative-clipar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0298" y="2143122"/>
            <a:ext cx="1781267" cy="1214446"/>
          </a:xfrm>
          <a:prstGeom prst="rect">
            <a:avLst/>
          </a:prstGeom>
          <a:noFill/>
        </p:spPr>
      </p:pic>
      <p:pic>
        <p:nvPicPr>
          <p:cNvPr id="12" name="Picture 2" descr="https://thumbs.dreamstime.com/b/%D0%B8%D0%B7%D0%BE%D0%B1%D1%80%D0%B0%D0%B6%D0%B5%D0%BD%D0%B8%D0%B5-2-%D1%82%D0%B5%D0%BC%D1%8B-%D0%BA%D0%BE%D1%80%D0%B0%D0%BB%D0%BB%D0%BE%D0%B2%D0%BE%D0%B3%D0%BE-%D1%80%D0%B8%D1%84%D0%B0-2952090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00100" y="571486"/>
            <a:ext cx="1324003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олилиния 13"/>
          <p:cNvSpPr/>
          <p:nvPr/>
        </p:nvSpPr>
        <p:spPr>
          <a:xfrm>
            <a:off x="5610153" y="4358869"/>
            <a:ext cx="1299411" cy="325426"/>
          </a:xfrm>
          <a:custGeom>
            <a:avLst/>
            <a:gdLst>
              <a:gd name="connsiteX0" fmla="*/ 1299411 w 1299411"/>
              <a:gd name="connsiteY0" fmla="*/ 199381 h 325426"/>
              <a:gd name="connsiteX1" fmla="*/ 928151 w 1299411"/>
              <a:gd name="connsiteY1" fmla="*/ 316259 h 325426"/>
              <a:gd name="connsiteX2" fmla="*/ 426262 w 1299411"/>
              <a:gd name="connsiteY2" fmla="*/ 254382 h 325426"/>
              <a:gd name="connsiteX3" fmla="*/ 0 w 1299411"/>
              <a:gd name="connsiteY3" fmla="*/ 0 h 325426"/>
              <a:gd name="connsiteX4" fmla="*/ 0 w 1299411"/>
              <a:gd name="connsiteY4" fmla="*/ 0 h 32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9411" h="325426">
                <a:moveTo>
                  <a:pt x="1299411" y="199381"/>
                </a:moveTo>
                <a:cubicBezTo>
                  <a:pt x="1186543" y="253236"/>
                  <a:pt x="1073676" y="307092"/>
                  <a:pt x="928151" y="316259"/>
                </a:cubicBezTo>
                <a:cubicBezTo>
                  <a:pt x="782626" y="325426"/>
                  <a:pt x="580954" y="307092"/>
                  <a:pt x="426262" y="254382"/>
                </a:cubicBezTo>
                <a:cubicBezTo>
                  <a:pt x="271570" y="201672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2110683" y="3004457"/>
            <a:ext cx="598141" cy="1141281"/>
          </a:xfrm>
          <a:custGeom>
            <a:avLst/>
            <a:gdLst>
              <a:gd name="connsiteX0" fmla="*/ 598141 w 598141"/>
              <a:gd name="connsiteY0" fmla="*/ 0 h 1141281"/>
              <a:gd name="connsiteX1" fmla="*/ 240631 w 598141"/>
              <a:gd name="connsiteY1" fmla="*/ 75627 h 1141281"/>
              <a:gd name="connsiteX2" fmla="*/ 13750 w 598141"/>
              <a:gd name="connsiteY2" fmla="*/ 385011 h 1141281"/>
              <a:gd name="connsiteX3" fmla="*/ 158129 w 598141"/>
              <a:gd name="connsiteY3" fmla="*/ 852523 h 1141281"/>
              <a:gd name="connsiteX4" fmla="*/ 6875 w 598141"/>
              <a:gd name="connsiteY4" fmla="*/ 1141281 h 1141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141" h="1141281">
                <a:moveTo>
                  <a:pt x="598141" y="0"/>
                </a:moveTo>
                <a:cubicBezTo>
                  <a:pt x="468085" y="5729"/>
                  <a:pt x="338029" y="11459"/>
                  <a:pt x="240631" y="75627"/>
                </a:cubicBezTo>
                <a:cubicBezTo>
                  <a:pt x="143233" y="139795"/>
                  <a:pt x="27500" y="255528"/>
                  <a:pt x="13750" y="385011"/>
                </a:cubicBezTo>
                <a:cubicBezTo>
                  <a:pt x="0" y="514494"/>
                  <a:pt x="159275" y="726478"/>
                  <a:pt x="158129" y="852523"/>
                </a:cubicBezTo>
                <a:cubicBezTo>
                  <a:pt x="156983" y="978568"/>
                  <a:pt x="6875" y="1141281"/>
                  <a:pt x="6875" y="1141281"/>
                </a:cubicBez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4280951" y="2488818"/>
            <a:ext cx="610745" cy="1457540"/>
          </a:xfrm>
          <a:custGeom>
            <a:avLst/>
            <a:gdLst>
              <a:gd name="connsiteX0" fmla="*/ 579807 w 610745"/>
              <a:gd name="connsiteY0" fmla="*/ 1457540 h 1457540"/>
              <a:gd name="connsiteX1" fmla="*/ 132920 w 610745"/>
              <a:gd name="connsiteY1" fmla="*/ 1381913 h 1457540"/>
              <a:gd name="connsiteX2" fmla="*/ 29792 w 610745"/>
              <a:gd name="connsiteY2" fmla="*/ 1141281 h 1457540"/>
              <a:gd name="connsiteX3" fmla="*/ 311675 w 610745"/>
              <a:gd name="connsiteY3" fmla="*/ 715020 h 1457540"/>
              <a:gd name="connsiteX4" fmla="*/ 579807 w 610745"/>
              <a:gd name="connsiteY4" fmla="*/ 357510 h 1457540"/>
              <a:gd name="connsiteX5" fmla="*/ 497305 w 610745"/>
              <a:gd name="connsiteY5" fmla="*/ 41251 h 1457540"/>
              <a:gd name="connsiteX6" fmla="*/ 57293 w 610745"/>
              <a:gd name="connsiteY6" fmla="*/ 110003 h 145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0745" h="1457540">
                <a:moveTo>
                  <a:pt x="579807" y="1457540"/>
                </a:moveTo>
                <a:cubicBezTo>
                  <a:pt x="402198" y="1446081"/>
                  <a:pt x="224589" y="1434623"/>
                  <a:pt x="132920" y="1381913"/>
                </a:cubicBezTo>
                <a:cubicBezTo>
                  <a:pt x="41251" y="1329203"/>
                  <a:pt x="0" y="1252430"/>
                  <a:pt x="29792" y="1141281"/>
                </a:cubicBezTo>
                <a:cubicBezTo>
                  <a:pt x="59584" y="1030132"/>
                  <a:pt x="220006" y="845649"/>
                  <a:pt x="311675" y="715020"/>
                </a:cubicBezTo>
                <a:cubicBezTo>
                  <a:pt x="403344" y="584392"/>
                  <a:pt x="548869" y="469805"/>
                  <a:pt x="579807" y="357510"/>
                </a:cubicBezTo>
                <a:cubicBezTo>
                  <a:pt x="610745" y="245215"/>
                  <a:pt x="584391" y="82502"/>
                  <a:pt x="497305" y="41251"/>
                </a:cubicBezTo>
                <a:cubicBezTo>
                  <a:pt x="410219" y="0"/>
                  <a:pt x="233756" y="55001"/>
                  <a:pt x="57293" y="110003"/>
                </a:cubicBez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571472" y="1857370"/>
            <a:ext cx="1173366" cy="1423164"/>
          </a:xfrm>
          <a:custGeom>
            <a:avLst/>
            <a:gdLst>
              <a:gd name="connsiteX0" fmla="*/ 169588 w 1173366"/>
              <a:gd name="connsiteY0" fmla="*/ 1423164 h 1423164"/>
              <a:gd name="connsiteX1" fmla="*/ 38960 w 1173366"/>
              <a:gd name="connsiteY1" fmla="*/ 1258160 h 1423164"/>
              <a:gd name="connsiteX2" fmla="*/ 59585 w 1173366"/>
              <a:gd name="connsiteY2" fmla="*/ 976277 h 1423164"/>
              <a:gd name="connsiteX3" fmla="*/ 396470 w 1173366"/>
              <a:gd name="connsiteY3" fmla="*/ 577516 h 1423164"/>
              <a:gd name="connsiteX4" fmla="*/ 891483 w 1173366"/>
              <a:gd name="connsiteY4" fmla="*/ 385011 h 1423164"/>
              <a:gd name="connsiteX5" fmla="*/ 1118364 w 1173366"/>
              <a:gd name="connsiteY5" fmla="*/ 185630 h 1423164"/>
              <a:gd name="connsiteX6" fmla="*/ 1173366 w 1173366"/>
              <a:gd name="connsiteY6" fmla="*/ 0 h 142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366" h="1423164">
                <a:moveTo>
                  <a:pt x="169588" y="1423164"/>
                </a:moveTo>
                <a:cubicBezTo>
                  <a:pt x="113441" y="1377902"/>
                  <a:pt x="57294" y="1332641"/>
                  <a:pt x="38960" y="1258160"/>
                </a:cubicBezTo>
                <a:cubicBezTo>
                  <a:pt x="20626" y="1183679"/>
                  <a:pt x="0" y="1089718"/>
                  <a:pt x="59585" y="976277"/>
                </a:cubicBezTo>
                <a:cubicBezTo>
                  <a:pt x="119170" y="862836"/>
                  <a:pt x="257820" y="676060"/>
                  <a:pt x="396470" y="577516"/>
                </a:cubicBezTo>
                <a:cubicBezTo>
                  <a:pt x="535120" y="478972"/>
                  <a:pt x="771167" y="450325"/>
                  <a:pt x="891483" y="385011"/>
                </a:cubicBezTo>
                <a:cubicBezTo>
                  <a:pt x="1011799" y="319697"/>
                  <a:pt x="1071384" y="249798"/>
                  <a:pt x="1118364" y="185630"/>
                </a:cubicBezTo>
                <a:cubicBezTo>
                  <a:pt x="1165344" y="121462"/>
                  <a:pt x="1169355" y="60731"/>
                  <a:pt x="1173366" y="0"/>
                </a:cubicBez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2351314" y="1012945"/>
            <a:ext cx="3105294" cy="724186"/>
          </a:xfrm>
          <a:custGeom>
            <a:avLst/>
            <a:gdLst>
              <a:gd name="connsiteX0" fmla="*/ 0 w 3105294"/>
              <a:gd name="connsiteY0" fmla="*/ 162712 h 724186"/>
              <a:gd name="connsiteX1" fmla="*/ 268133 w 3105294"/>
              <a:gd name="connsiteY1" fmla="*/ 4583 h 724186"/>
              <a:gd name="connsiteX2" fmla="*/ 611892 w 3105294"/>
              <a:gd name="connsiteY2" fmla="*/ 135211 h 724186"/>
              <a:gd name="connsiteX3" fmla="*/ 749396 w 3105294"/>
              <a:gd name="connsiteY3" fmla="*/ 540847 h 724186"/>
              <a:gd name="connsiteX4" fmla="*/ 1079405 w 3105294"/>
              <a:gd name="connsiteY4" fmla="*/ 705852 h 724186"/>
              <a:gd name="connsiteX5" fmla="*/ 1670671 w 3105294"/>
              <a:gd name="connsiteY5" fmla="*/ 650850 h 724186"/>
              <a:gd name="connsiteX6" fmla="*/ 2151934 w 3105294"/>
              <a:gd name="connsiteY6" fmla="*/ 341467 h 724186"/>
              <a:gd name="connsiteX7" fmla="*/ 2454442 w 3105294"/>
              <a:gd name="connsiteY7" fmla="*/ 162712 h 724186"/>
              <a:gd name="connsiteX8" fmla="*/ 2743200 w 3105294"/>
              <a:gd name="connsiteY8" fmla="*/ 107711 h 724186"/>
              <a:gd name="connsiteX9" fmla="*/ 2976957 w 3105294"/>
              <a:gd name="connsiteY9" fmla="*/ 155837 h 724186"/>
              <a:gd name="connsiteX10" fmla="*/ 3086960 w 3105294"/>
              <a:gd name="connsiteY10" fmla="*/ 265840 h 724186"/>
              <a:gd name="connsiteX11" fmla="*/ 3086960 w 3105294"/>
              <a:gd name="connsiteY11" fmla="*/ 272715 h 724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5294" h="724186">
                <a:moveTo>
                  <a:pt x="0" y="162712"/>
                </a:moveTo>
                <a:cubicBezTo>
                  <a:pt x="83075" y="85939"/>
                  <a:pt x="166151" y="9166"/>
                  <a:pt x="268133" y="4583"/>
                </a:cubicBezTo>
                <a:cubicBezTo>
                  <a:pt x="370115" y="0"/>
                  <a:pt x="531682" y="45834"/>
                  <a:pt x="611892" y="135211"/>
                </a:cubicBezTo>
                <a:cubicBezTo>
                  <a:pt x="692102" y="224588"/>
                  <a:pt x="671477" y="445740"/>
                  <a:pt x="749396" y="540847"/>
                </a:cubicBezTo>
                <a:cubicBezTo>
                  <a:pt x="827315" y="635954"/>
                  <a:pt x="925859" y="687518"/>
                  <a:pt x="1079405" y="705852"/>
                </a:cubicBezTo>
                <a:cubicBezTo>
                  <a:pt x="1232951" y="724186"/>
                  <a:pt x="1491916" y="711581"/>
                  <a:pt x="1670671" y="650850"/>
                </a:cubicBezTo>
                <a:cubicBezTo>
                  <a:pt x="1849426" y="590119"/>
                  <a:pt x="2021305" y="422823"/>
                  <a:pt x="2151934" y="341467"/>
                </a:cubicBezTo>
                <a:cubicBezTo>
                  <a:pt x="2282563" y="260111"/>
                  <a:pt x="2355898" y="201671"/>
                  <a:pt x="2454442" y="162712"/>
                </a:cubicBezTo>
                <a:cubicBezTo>
                  <a:pt x="2552986" y="123753"/>
                  <a:pt x="2656114" y="108857"/>
                  <a:pt x="2743200" y="107711"/>
                </a:cubicBezTo>
                <a:cubicBezTo>
                  <a:pt x="2830286" y="106565"/>
                  <a:pt x="2919664" y="129482"/>
                  <a:pt x="2976957" y="155837"/>
                </a:cubicBezTo>
                <a:cubicBezTo>
                  <a:pt x="3034250" y="182192"/>
                  <a:pt x="3068626" y="246360"/>
                  <a:pt x="3086960" y="265840"/>
                </a:cubicBezTo>
                <a:cubicBezTo>
                  <a:pt x="3105294" y="285320"/>
                  <a:pt x="3096127" y="279017"/>
                  <a:pt x="3086960" y="272715"/>
                </a:cubicBez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https://papik.pro/uploads/posts/2021-12/thumbs/1639492799_42-papik-pro-p-ostrov-risunok-4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3965" y="1071552"/>
            <a:ext cx="5176071" cy="407194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142858"/>
            <a:ext cx="7763792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Побережье устного счёта</a:t>
            </a:r>
            <a:endParaRPr lang="ru-RU" sz="5400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phonoteka.org/uploads/posts/2021-05/1620099174_12-phonoteka_org-p-fon-dlya-kvesta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29700" name="Picture 4" descr="https://i.pinimg.com/originals/74/f6/d4/74f6d47f81edd7b9517e2200374946e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142858"/>
            <a:ext cx="1974536" cy="1857388"/>
          </a:xfrm>
          <a:prstGeom prst="rect">
            <a:avLst/>
          </a:prstGeom>
          <a:noFill/>
        </p:spPr>
      </p:pic>
      <p:pic>
        <p:nvPicPr>
          <p:cNvPr id="29702" name="Picture 6" descr="https://catherineasquithgallery.com/uploads/posts/2021-03/1614564835_25-p-korabl-na-belom-fone-3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572264" y="3000378"/>
            <a:ext cx="2201569" cy="1857369"/>
          </a:xfrm>
          <a:prstGeom prst="rect">
            <a:avLst/>
          </a:prstGeom>
          <a:noFill/>
        </p:spPr>
      </p:pic>
      <p:pic>
        <p:nvPicPr>
          <p:cNvPr id="29704" name="Picture 8" descr="https://i.pinimg.com/originals/08/27/49/0827496e9a9e8cdaef36b8666b79929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336260"/>
            <a:ext cx="1500198" cy="1878300"/>
          </a:xfrm>
          <a:prstGeom prst="rect">
            <a:avLst/>
          </a:prstGeom>
          <a:noFill/>
        </p:spPr>
      </p:pic>
      <p:pic>
        <p:nvPicPr>
          <p:cNvPr id="29706" name="Picture 10" descr="https://papik.pro/uploads/posts/2021-11/1635989038_47-papik-pro-p-vodopad-vektornii-risunok-57.png"/>
          <p:cNvPicPr>
            <a:picLocks noChangeAspect="1" noChangeArrowheads="1"/>
          </p:cNvPicPr>
          <p:nvPr/>
        </p:nvPicPr>
        <p:blipFill>
          <a:blip r:embed="rId6" cstate="print"/>
          <a:srcRect t="13514" b="5405"/>
          <a:stretch>
            <a:fillRect/>
          </a:stretch>
        </p:blipFill>
        <p:spPr bwMode="auto">
          <a:xfrm flipH="1">
            <a:off x="500034" y="3214692"/>
            <a:ext cx="1690701" cy="1370838"/>
          </a:xfrm>
          <a:prstGeom prst="rect">
            <a:avLst/>
          </a:prstGeom>
          <a:noFill/>
        </p:spPr>
      </p:pic>
      <p:pic>
        <p:nvPicPr>
          <p:cNvPr id="29708" name="Picture 12" descr="https://papik.pro/uploads/posts/2021-12/thumbs/1639492799_42-papik-pro-p-ostrov-risunok-4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071816"/>
            <a:ext cx="1785950" cy="1404984"/>
          </a:xfrm>
          <a:prstGeom prst="rect">
            <a:avLst/>
          </a:prstGeom>
          <a:noFill/>
        </p:spPr>
      </p:pic>
      <p:pic>
        <p:nvPicPr>
          <p:cNvPr id="12" name="Picture 2" descr="https://thumbs.dreamstime.com/b/%D0%B8%D0%B7%D0%BE%D0%B1%D1%80%D0%B0%D0%B6%D0%B5%D0%BD%D0%B8%D0%B5-2-%D1%82%D0%B5%D0%BC%D1%8B-%D0%BA%D0%BE%D1%80%D0%B0%D0%BB%D0%BB%D0%BE%D0%B2%D0%BE%D0%B3%D0%BE-%D1%80%D0%B8%D1%84%D0%B0-2952090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0100" y="571486"/>
            <a:ext cx="1324003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олилиния 13"/>
          <p:cNvSpPr/>
          <p:nvPr/>
        </p:nvSpPr>
        <p:spPr>
          <a:xfrm>
            <a:off x="5610153" y="4358869"/>
            <a:ext cx="1299411" cy="325426"/>
          </a:xfrm>
          <a:custGeom>
            <a:avLst/>
            <a:gdLst>
              <a:gd name="connsiteX0" fmla="*/ 1299411 w 1299411"/>
              <a:gd name="connsiteY0" fmla="*/ 199381 h 325426"/>
              <a:gd name="connsiteX1" fmla="*/ 928151 w 1299411"/>
              <a:gd name="connsiteY1" fmla="*/ 316259 h 325426"/>
              <a:gd name="connsiteX2" fmla="*/ 426262 w 1299411"/>
              <a:gd name="connsiteY2" fmla="*/ 254382 h 325426"/>
              <a:gd name="connsiteX3" fmla="*/ 0 w 1299411"/>
              <a:gd name="connsiteY3" fmla="*/ 0 h 325426"/>
              <a:gd name="connsiteX4" fmla="*/ 0 w 1299411"/>
              <a:gd name="connsiteY4" fmla="*/ 0 h 32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9411" h="325426">
                <a:moveTo>
                  <a:pt x="1299411" y="199381"/>
                </a:moveTo>
                <a:cubicBezTo>
                  <a:pt x="1186543" y="253236"/>
                  <a:pt x="1073676" y="307092"/>
                  <a:pt x="928151" y="316259"/>
                </a:cubicBezTo>
                <a:cubicBezTo>
                  <a:pt x="782626" y="325426"/>
                  <a:pt x="580954" y="307092"/>
                  <a:pt x="426262" y="254382"/>
                </a:cubicBezTo>
                <a:cubicBezTo>
                  <a:pt x="271570" y="201672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4280951" y="2488818"/>
            <a:ext cx="610745" cy="1457540"/>
          </a:xfrm>
          <a:custGeom>
            <a:avLst/>
            <a:gdLst>
              <a:gd name="connsiteX0" fmla="*/ 579807 w 610745"/>
              <a:gd name="connsiteY0" fmla="*/ 1457540 h 1457540"/>
              <a:gd name="connsiteX1" fmla="*/ 132920 w 610745"/>
              <a:gd name="connsiteY1" fmla="*/ 1381913 h 1457540"/>
              <a:gd name="connsiteX2" fmla="*/ 29792 w 610745"/>
              <a:gd name="connsiteY2" fmla="*/ 1141281 h 1457540"/>
              <a:gd name="connsiteX3" fmla="*/ 311675 w 610745"/>
              <a:gd name="connsiteY3" fmla="*/ 715020 h 1457540"/>
              <a:gd name="connsiteX4" fmla="*/ 579807 w 610745"/>
              <a:gd name="connsiteY4" fmla="*/ 357510 h 1457540"/>
              <a:gd name="connsiteX5" fmla="*/ 497305 w 610745"/>
              <a:gd name="connsiteY5" fmla="*/ 41251 h 1457540"/>
              <a:gd name="connsiteX6" fmla="*/ 57293 w 610745"/>
              <a:gd name="connsiteY6" fmla="*/ 110003 h 145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0745" h="1457540">
                <a:moveTo>
                  <a:pt x="579807" y="1457540"/>
                </a:moveTo>
                <a:cubicBezTo>
                  <a:pt x="402198" y="1446081"/>
                  <a:pt x="224589" y="1434623"/>
                  <a:pt x="132920" y="1381913"/>
                </a:cubicBezTo>
                <a:cubicBezTo>
                  <a:pt x="41251" y="1329203"/>
                  <a:pt x="0" y="1252430"/>
                  <a:pt x="29792" y="1141281"/>
                </a:cubicBezTo>
                <a:cubicBezTo>
                  <a:pt x="59584" y="1030132"/>
                  <a:pt x="220006" y="845649"/>
                  <a:pt x="311675" y="715020"/>
                </a:cubicBezTo>
                <a:cubicBezTo>
                  <a:pt x="403344" y="584392"/>
                  <a:pt x="548869" y="469805"/>
                  <a:pt x="579807" y="357510"/>
                </a:cubicBezTo>
                <a:cubicBezTo>
                  <a:pt x="610745" y="245215"/>
                  <a:pt x="584391" y="82502"/>
                  <a:pt x="497305" y="41251"/>
                </a:cubicBezTo>
                <a:cubicBezTo>
                  <a:pt x="410219" y="0"/>
                  <a:pt x="233756" y="55001"/>
                  <a:pt x="57293" y="110003"/>
                </a:cubicBezTo>
              </a:path>
            </a:pathLst>
          </a:custGeom>
          <a:ln w="38100">
            <a:solidFill>
              <a:schemeClr val="bg2">
                <a:lumMod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712" name="Picture 16" descr="https://www.pinclipart.com/picdir/big/259-2598771_coconut-tree-material-decorative-clipart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00298" y="2143122"/>
            <a:ext cx="1781267" cy="121444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4227E-6 L 0.12917 -0.0484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6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0" fill="hold"/>
                                        <p:tgtEl>
                                          <p:spTgt spid="29712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s://www.pinclipart.com/picdir/big/259-2598771_coconut-tree-material-decorative-clipar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8026" y="888071"/>
            <a:ext cx="6107949" cy="41643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78346" y="0"/>
            <a:ext cx="5387309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Бухта неравенств</a:t>
            </a:r>
            <a:endParaRPr lang="ru-RU" sz="5400" b="1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g.freepik.com/premium-vector/pirate-parrot-cartoon_70172-332.jpg?w=13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0902" y="71419"/>
            <a:ext cx="5822197" cy="5002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500034" y="428610"/>
            <a:ext cx="6304818" cy="1928826"/>
            <a:chOff x="785786" y="357172"/>
            <a:chExt cx="6304818" cy="1928826"/>
          </a:xfrm>
        </p:grpSpPr>
        <p:pic>
          <p:nvPicPr>
            <p:cNvPr id="24578" name="Picture 2" descr="https://papik.pro/uploads/posts/2021-12/1639524853_61-papik-pro-p-pushka-risunok-62.png"/>
            <p:cNvPicPr>
              <a:picLocks noChangeAspect="1" noChangeArrowheads="1"/>
            </p:cNvPicPr>
            <p:nvPr/>
          </p:nvPicPr>
          <p:blipFill>
            <a:blip r:embed="rId2" cstate="print"/>
            <a:srcRect l="13367" r="12805"/>
            <a:stretch>
              <a:fillRect/>
            </a:stretch>
          </p:blipFill>
          <p:spPr bwMode="auto">
            <a:xfrm>
              <a:off x="785786" y="357172"/>
              <a:ext cx="2018538" cy="1928826"/>
            </a:xfrm>
            <a:prstGeom prst="rect">
              <a:avLst/>
            </a:prstGeom>
            <a:noFill/>
          </p:spPr>
        </p:pic>
        <p:pic>
          <p:nvPicPr>
            <p:cNvPr id="5" name="Picture 2" descr="https://papik.pro/uploads/posts/2021-12/1639524853_61-papik-pro-p-pushka-risunok-62.png"/>
            <p:cNvPicPr>
              <a:picLocks noChangeAspect="1" noChangeArrowheads="1"/>
            </p:cNvPicPr>
            <p:nvPr/>
          </p:nvPicPr>
          <p:blipFill>
            <a:blip r:embed="rId2" cstate="print"/>
            <a:srcRect l="13367" r="12805"/>
            <a:stretch>
              <a:fillRect/>
            </a:stretch>
          </p:blipFill>
          <p:spPr bwMode="auto">
            <a:xfrm>
              <a:off x="5072066" y="357172"/>
              <a:ext cx="2018538" cy="1928826"/>
            </a:xfrm>
            <a:prstGeom prst="rect">
              <a:avLst/>
            </a:prstGeom>
            <a:noFill/>
          </p:spPr>
        </p:pic>
        <p:pic>
          <p:nvPicPr>
            <p:cNvPr id="6" name="Picture 2" descr="https://papik.pro/uploads/posts/2021-12/1639524853_61-papik-pro-p-pushka-risunok-62.png"/>
            <p:cNvPicPr>
              <a:picLocks noChangeAspect="1" noChangeArrowheads="1"/>
            </p:cNvPicPr>
            <p:nvPr/>
          </p:nvPicPr>
          <p:blipFill>
            <a:blip r:embed="rId2" cstate="print"/>
            <a:srcRect l="13367" r="12805"/>
            <a:stretch>
              <a:fillRect/>
            </a:stretch>
          </p:blipFill>
          <p:spPr bwMode="auto">
            <a:xfrm>
              <a:off x="2928926" y="357172"/>
              <a:ext cx="2018538" cy="1928826"/>
            </a:xfrm>
            <a:prstGeom prst="rect">
              <a:avLst/>
            </a:prstGeom>
            <a:noFill/>
          </p:spPr>
        </p:pic>
      </p:grpSp>
      <p:pic>
        <p:nvPicPr>
          <p:cNvPr id="24580" name="Picture 4" descr="https://kartinkin.net/uploads/posts/2022-03/1647446352_1-kartinkin-net-p-kartinki-bombi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630082"/>
            <a:ext cx="1214446" cy="1227552"/>
          </a:xfrm>
          <a:prstGeom prst="rect">
            <a:avLst/>
          </a:prstGeom>
          <a:noFill/>
        </p:spPr>
      </p:pic>
      <p:pic>
        <p:nvPicPr>
          <p:cNvPr id="9" name="Picture 4" descr="https://kartinkin.net/uploads/posts/2022-03/1647446352_1-kartinkin-net-p-kartinki-bombi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643188"/>
            <a:ext cx="1214446" cy="1227552"/>
          </a:xfrm>
          <a:prstGeom prst="rect">
            <a:avLst/>
          </a:prstGeom>
          <a:noFill/>
        </p:spPr>
      </p:pic>
      <p:pic>
        <p:nvPicPr>
          <p:cNvPr id="10" name="Picture 4" descr="https://kartinkin.net/uploads/posts/2022-03/1647446352_1-kartinkin-net-p-kartinki-bombi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643188"/>
            <a:ext cx="1214446" cy="1227552"/>
          </a:xfrm>
          <a:prstGeom prst="rect">
            <a:avLst/>
          </a:prstGeom>
          <a:noFill/>
        </p:spPr>
      </p:pic>
      <p:pic>
        <p:nvPicPr>
          <p:cNvPr id="11" name="Picture 4" descr="https://kartinkin.net/uploads/posts/2022-03/1647446352_1-kartinkin-net-p-kartinki-bombi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643188"/>
            <a:ext cx="1214446" cy="1227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s://www.netclipart.com/pp/m/6-60403_anchor-png-clip-art.png"/>
          <p:cNvPicPr>
            <a:picLocks noChangeAspect="1" noChangeArrowheads="1"/>
          </p:cNvPicPr>
          <p:nvPr/>
        </p:nvPicPr>
        <p:blipFill>
          <a:blip r:embed="rId2" cstate="print"/>
          <a:srcRect b="11935"/>
          <a:stretch>
            <a:fillRect/>
          </a:stretch>
        </p:blipFill>
        <p:spPr bwMode="auto">
          <a:xfrm>
            <a:off x="642910" y="428610"/>
            <a:ext cx="1643074" cy="1742655"/>
          </a:xfrm>
          <a:prstGeom prst="rect">
            <a:avLst/>
          </a:prstGeom>
          <a:noFill/>
        </p:spPr>
      </p:pic>
      <p:pic>
        <p:nvPicPr>
          <p:cNvPr id="25606" name="Picture 6" descr="https://img0.etsystatic.com/073/0/9830689/il_fullxfull.816375544_dhxx.jpg"/>
          <p:cNvPicPr>
            <a:picLocks noChangeAspect="1" noChangeArrowheads="1"/>
          </p:cNvPicPr>
          <p:nvPr/>
        </p:nvPicPr>
        <p:blipFill>
          <a:blip r:embed="rId3" cstate="print"/>
          <a:srcRect t="6422" b="9174"/>
          <a:stretch>
            <a:fillRect/>
          </a:stretch>
        </p:blipFill>
        <p:spPr bwMode="auto">
          <a:xfrm>
            <a:off x="500034" y="2786064"/>
            <a:ext cx="1862032" cy="1571636"/>
          </a:xfrm>
          <a:prstGeom prst="rect">
            <a:avLst/>
          </a:prstGeom>
          <a:noFill/>
        </p:spPr>
      </p:pic>
      <p:pic>
        <p:nvPicPr>
          <p:cNvPr id="5" name="Picture 6" descr="https://img0.etsystatic.com/073/0/9830689/il_fullxfull.816375544_dhxx.jpg"/>
          <p:cNvPicPr>
            <a:picLocks noChangeAspect="1" noChangeArrowheads="1"/>
          </p:cNvPicPr>
          <p:nvPr/>
        </p:nvPicPr>
        <p:blipFill>
          <a:blip r:embed="rId3" cstate="print"/>
          <a:srcRect t="6422" b="9174"/>
          <a:stretch>
            <a:fillRect/>
          </a:stretch>
        </p:blipFill>
        <p:spPr bwMode="auto">
          <a:xfrm>
            <a:off x="2714612" y="2786064"/>
            <a:ext cx="1862032" cy="1571636"/>
          </a:xfrm>
          <a:prstGeom prst="rect">
            <a:avLst/>
          </a:prstGeom>
          <a:noFill/>
        </p:spPr>
      </p:pic>
      <p:pic>
        <p:nvPicPr>
          <p:cNvPr id="7" name="Picture 4" descr="https://www.netclipart.com/pp/m/6-60403_anchor-png-clip-art.png"/>
          <p:cNvPicPr>
            <a:picLocks noChangeAspect="1" noChangeArrowheads="1"/>
          </p:cNvPicPr>
          <p:nvPr/>
        </p:nvPicPr>
        <p:blipFill>
          <a:blip r:embed="rId2" cstate="print"/>
          <a:srcRect b="11935"/>
          <a:stretch>
            <a:fillRect/>
          </a:stretch>
        </p:blipFill>
        <p:spPr bwMode="auto">
          <a:xfrm>
            <a:off x="2571736" y="428610"/>
            <a:ext cx="1643074" cy="1742655"/>
          </a:xfrm>
          <a:prstGeom prst="rect">
            <a:avLst/>
          </a:prstGeom>
          <a:noFill/>
        </p:spPr>
      </p:pic>
      <p:pic>
        <p:nvPicPr>
          <p:cNvPr id="8" name="Picture 4" descr="https://www.netclipart.com/pp/m/6-60403_anchor-png-clip-art.png"/>
          <p:cNvPicPr>
            <a:picLocks noChangeAspect="1" noChangeArrowheads="1"/>
          </p:cNvPicPr>
          <p:nvPr/>
        </p:nvPicPr>
        <p:blipFill>
          <a:blip r:embed="rId2" cstate="print"/>
          <a:srcRect b="11935"/>
          <a:stretch>
            <a:fillRect/>
          </a:stretch>
        </p:blipFill>
        <p:spPr bwMode="auto">
          <a:xfrm>
            <a:off x="4500562" y="428610"/>
            <a:ext cx="1643074" cy="1742655"/>
          </a:xfrm>
          <a:prstGeom prst="rect">
            <a:avLst/>
          </a:prstGeom>
          <a:noFill/>
        </p:spPr>
      </p:pic>
      <p:pic>
        <p:nvPicPr>
          <p:cNvPr id="9" name="Picture 4" descr="https://www.netclipart.com/pp/m/6-60403_anchor-png-clip-art.png"/>
          <p:cNvPicPr>
            <a:picLocks noChangeAspect="1" noChangeArrowheads="1"/>
          </p:cNvPicPr>
          <p:nvPr/>
        </p:nvPicPr>
        <p:blipFill>
          <a:blip r:embed="rId2" cstate="print"/>
          <a:srcRect b="11935"/>
          <a:stretch>
            <a:fillRect/>
          </a:stretch>
        </p:blipFill>
        <p:spPr bwMode="auto">
          <a:xfrm>
            <a:off x="6429388" y="428610"/>
            <a:ext cx="1643074" cy="17426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666</TotalTime>
  <Words>60</Words>
  <Application>Microsoft Office PowerPoint</Application>
  <PresentationFormat>Экран (16:9)</PresentationFormat>
  <Paragraphs>34</Paragraphs>
  <Slides>30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урок математики  в 1 классе</dc:title>
  <dc:creator>HP</dc:creator>
  <cp:lastModifiedBy>Екатерина</cp:lastModifiedBy>
  <cp:revision>53</cp:revision>
  <dcterms:created xsi:type="dcterms:W3CDTF">2023-01-17T16:28:31Z</dcterms:created>
  <dcterms:modified xsi:type="dcterms:W3CDTF">2023-01-20T10:55:21Z</dcterms:modified>
</cp:coreProperties>
</file>