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0" r:id="rId2"/>
    <p:sldId id="291" r:id="rId3"/>
    <p:sldId id="292" r:id="rId4"/>
    <p:sldId id="293" r:id="rId5"/>
    <p:sldId id="294" r:id="rId6"/>
    <p:sldId id="295" r:id="rId7"/>
    <p:sldId id="256" r:id="rId8"/>
    <p:sldId id="257" r:id="rId9"/>
    <p:sldId id="258" r:id="rId10"/>
    <p:sldId id="259" r:id="rId11"/>
    <p:sldId id="260" r:id="rId12"/>
    <p:sldId id="261" r:id="rId13"/>
    <p:sldId id="263" r:id="rId14"/>
    <p:sldId id="262" r:id="rId15"/>
    <p:sldId id="264" r:id="rId16"/>
    <p:sldId id="265" r:id="rId17"/>
    <p:sldId id="271" r:id="rId18"/>
    <p:sldId id="278" r:id="rId19"/>
    <p:sldId id="279" r:id="rId20"/>
    <p:sldId id="280" r:id="rId21"/>
    <p:sldId id="281" r:id="rId22"/>
    <p:sldId id="282" r:id="rId23"/>
    <p:sldId id="28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26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541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746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110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2336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73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593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48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489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08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57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03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096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575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90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79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3382A-A5A3-45AA-AE42-6EA335D2DE36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B8F884D-9BB7-45C0-B951-9350EF99D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44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1230" y="352146"/>
            <a:ext cx="9709540" cy="132080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Развивающие компьютерные игры и мобильные приложения для детей с РАС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8" y="1445979"/>
            <a:ext cx="8905622" cy="498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36365" y="4830618"/>
            <a:ext cx="264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Подготовила: Анисимова Т.Е. учитель-логопед </a:t>
            </a:r>
          </a:p>
          <a:p>
            <a:pPr algn="ctr"/>
            <a:r>
              <a:rPr lang="ru-RU" b="1" dirty="0" smtClean="0"/>
              <a:t>МА ДОУ ЦРР д</a:t>
            </a:r>
            <a:r>
              <a:rPr lang="en-US" b="1" dirty="0" smtClean="0"/>
              <a:t>/</a:t>
            </a:r>
            <a:r>
              <a:rPr lang="ru-RU" b="1" dirty="0" smtClean="0"/>
              <a:t>с №24 </a:t>
            </a:r>
            <a:r>
              <a:rPr lang="ru-RU" b="1" dirty="0" err="1" smtClean="0"/>
              <a:t>г.Ишима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9954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2E6477-BB0D-425F-AD63-43221901F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4" y="271857"/>
            <a:ext cx="11980952" cy="6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1FE18E-F269-4B1E-90AA-BDE77807A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5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BDF52E-15F8-47F3-99A3-5EDF07616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4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1E0D5D-38E0-40E6-879A-10BBB73F9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3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риложение-коммуникатор _Аутизм_Общение_">
            <a:hlinkClick r:id="" action="ppaction://media"/>
            <a:extLst>
              <a:ext uri="{FF2B5EF4-FFF2-40B4-BE49-F238E27FC236}">
                <a16:creationId xmlns:a16="http://schemas.microsoft.com/office/drawing/2014/main" id="{83780C13-2E82-45B1-B435-9EB6E4AA08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6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70" y="0"/>
            <a:ext cx="1051906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D862D7-0316-4803-87FB-7C49C486BE6D}"/>
              </a:ext>
            </a:extLst>
          </p:cNvPr>
          <p:cNvSpPr txBox="1"/>
          <p:nvPr/>
        </p:nvSpPr>
        <p:spPr>
          <a:xfrm>
            <a:off x="2396244" y="6130977"/>
            <a:ext cx="718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Видеообзор приложения: </a:t>
            </a:r>
            <a:r>
              <a:rPr lang="en-US" b="1" dirty="0"/>
              <a:t>https://youtu.be/50eyDtp1054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406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mx-Приложение_ Говори Молч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8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20E72C-1978-4556-962E-DF83E554BE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r="11043"/>
          <a:stretch/>
        </p:blipFill>
        <p:spPr>
          <a:xfrm>
            <a:off x="1386589" y="1157992"/>
            <a:ext cx="9293902" cy="5107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B4DD74-3E54-4F19-B170-772E3455C9D8}"/>
              </a:ext>
            </a:extLst>
          </p:cNvPr>
          <p:cNvSpPr txBox="1"/>
          <p:nvPr/>
        </p:nvSpPr>
        <p:spPr>
          <a:xfrm>
            <a:off x="1139252" y="308973"/>
            <a:ext cx="9788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accent1">
                    <a:lumMod val="75000"/>
                  </a:schemeClr>
                </a:solidFill>
              </a:rPr>
              <a:t>ГОВОРЯЩИЕ   КАРТИНКИ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7859C-CE5C-4686-B8F0-C2C871B45CC1}"/>
              </a:ext>
            </a:extLst>
          </p:cNvPr>
          <p:cNvSpPr txBox="1"/>
          <p:nvPr/>
        </p:nvSpPr>
        <p:spPr>
          <a:xfrm>
            <a:off x="1386589" y="6265890"/>
            <a:ext cx="929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Видеообзор приложения: </a:t>
            </a:r>
            <a:r>
              <a:rPr lang="en-US" b="1" dirty="0"/>
              <a:t>https://youtu.be/HWf71aASXFI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0959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mx-Интерактивное наглядное пособие _Говорящие картинки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5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32850A-EBBA-490B-948F-C9FE2881C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t="17907" r="11923" b="18051"/>
          <a:stretch/>
        </p:blipFill>
        <p:spPr>
          <a:xfrm>
            <a:off x="79760" y="301677"/>
            <a:ext cx="12032480" cy="62546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D886DA-FA8F-4E8B-B7D3-AC2DE8ACE8A7}"/>
              </a:ext>
            </a:extLst>
          </p:cNvPr>
          <p:cNvSpPr txBox="1"/>
          <p:nvPr/>
        </p:nvSpPr>
        <p:spPr>
          <a:xfrm>
            <a:off x="1214203" y="6371657"/>
            <a:ext cx="692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Видеообзор приложения: </a:t>
            </a:r>
            <a:r>
              <a:rPr lang="en-US" b="1" dirty="0"/>
              <a:t>https://youtu.be/fIYYwmiApf4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8052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51" y="0"/>
            <a:ext cx="10298097" cy="686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289A03E-B07B-408A-A44B-F224642148E2}"/>
              </a:ext>
            </a:extLst>
          </p:cNvPr>
          <p:cNvSpPr txBox="1">
            <a:spLocks/>
          </p:cNvSpPr>
          <p:nvPr/>
        </p:nvSpPr>
        <p:spPr>
          <a:xfrm>
            <a:off x="871994" y="265659"/>
            <a:ext cx="6188765" cy="1535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Компьютерные игры</a:t>
            </a:r>
            <a:endParaRPr lang="ru-RU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515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B13CFB-BB22-44E1-B236-2B8F88AE2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39"/>
            <a:ext cx="12192000" cy="675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021849-4D93-425C-8E24-1DAD3FDA1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75" y="0"/>
            <a:ext cx="7404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5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944E79-CF06-4E99-9A8A-096ECFE35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5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1055" y="2967335"/>
            <a:ext cx="8529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595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987" y="0"/>
            <a:ext cx="69040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6" y="248573"/>
            <a:ext cx="2148006" cy="21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16" y="0"/>
            <a:ext cx="9161754" cy="687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" y="159797"/>
            <a:ext cx="2139519" cy="213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0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рмы и цвет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61" y="0"/>
            <a:ext cx="85491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" y="186431"/>
            <a:ext cx="2263805" cy="226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1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анимательная логик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590" y="0"/>
            <a:ext cx="845154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8" y="97655"/>
            <a:ext cx="2396972" cy="239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9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B880A5-D8AF-45EC-9666-775861344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1" y="0"/>
            <a:ext cx="1080648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9A03E-B07B-408A-A44B-F22464214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559" y="194638"/>
            <a:ext cx="4672666" cy="153536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Мобильные приложения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209F92-8A81-447A-BC62-540064E87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 flipV="1">
            <a:off x="10668000" y="5257799"/>
            <a:ext cx="98066" cy="8547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38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980CCD-EF7A-453A-B2A6-97927ED11E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2"/>
          <a:stretch/>
        </p:blipFill>
        <p:spPr>
          <a:xfrm>
            <a:off x="0" y="0"/>
            <a:ext cx="12192000" cy="6355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CF0FC9-ACDF-4CB0-B927-75EF426CD02E}"/>
              </a:ext>
            </a:extLst>
          </p:cNvPr>
          <p:cNvSpPr txBox="1"/>
          <p:nvPr/>
        </p:nvSpPr>
        <p:spPr>
          <a:xfrm>
            <a:off x="0" y="5696263"/>
            <a:ext cx="464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                                                                    Видеообзор приложения: </a:t>
            </a:r>
            <a:r>
              <a:rPr lang="en-US" b="1" dirty="0"/>
              <a:t>https://youtu.be/kNDWWf1HQ80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9833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A41AC2-12C4-430B-8262-6827539E2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455" y="1312680"/>
            <a:ext cx="18472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6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208</TotalTime>
  <Words>60</Words>
  <Application>Microsoft Office PowerPoint</Application>
  <PresentationFormat>Широкоэкранный</PresentationFormat>
  <Paragraphs>11</Paragraphs>
  <Slides>23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Wingdings 3</vt:lpstr>
      <vt:lpstr>Аспект</vt:lpstr>
      <vt:lpstr>Развивающие компьютерные игры и мобильные приложения для детей с РАС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Мобильные приложения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Мобильные приложения</dc:title>
  <dc:creator>1 1</dc:creator>
  <cp:lastModifiedBy>User</cp:lastModifiedBy>
  <cp:revision>15</cp:revision>
  <dcterms:created xsi:type="dcterms:W3CDTF">2022-03-23T07:40:06Z</dcterms:created>
  <dcterms:modified xsi:type="dcterms:W3CDTF">2024-09-15T12:45:10Z</dcterms:modified>
</cp:coreProperties>
</file>