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309" r:id="rId3"/>
    <p:sldId id="278" r:id="rId4"/>
    <p:sldId id="279" r:id="rId5"/>
    <p:sldId id="310" r:id="rId6"/>
    <p:sldId id="311" r:id="rId7"/>
    <p:sldId id="280" r:id="rId8"/>
    <p:sldId id="281" r:id="rId9"/>
    <p:sldId id="263" r:id="rId10"/>
    <p:sldId id="266" r:id="rId11"/>
    <p:sldId id="282" r:id="rId12"/>
    <p:sldId id="312" r:id="rId13"/>
    <p:sldId id="267" r:id="rId14"/>
    <p:sldId id="313" r:id="rId15"/>
    <p:sldId id="287" r:id="rId16"/>
    <p:sldId id="288" r:id="rId17"/>
    <p:sldId id="289" r:id="rId18"/>
    <p:sldId id="269" r:id="rId19"/>
    <p:sldId id="271" r:id="rId20"/>
    <p:sldId id="317" r:id="rId21"/>
    <p:sldId id="257" r:id="rId22"/>
    <p:sldId id="294" r:id="rId23"/>
    <p:sldId id="272" r:id="rId24"/>
    <p:sldId id="306" r:id="rId25"/>
    <p:sldId id="315" r:id="rId26"/>
    <p:sldId id="296" r:id="rId27"/>
    <p:sldId id="274" r:id="rId28"/>
    <p:sldId id="300" r:id="rId29"/>
    <p:sldId id="304" r:id="rId30"/>
    <p:sldId id="314" r:id="rId31"/>
    <p:sldId id="305" r:id="rId32"/>
    <p:sldId id="316" r:id="rId33"/>
    <p:sldId id="299" r:id="rId34"/>
    <p:sldId id="283" r:id="rId3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D9C4"/>
    <a:srgbClr val="3BBCCF"/>
    <a:srgbClr val="F70A09"/>
    <a:srgbClr val="19ACE2"/>
    <a:srgbClr val="37B4D0"/>
    <a:srgbClr val="4472C4"/>
    <a:srgbClr val="FFC000"/>
    <a:srgbClr val="ED7D31"/>
    <a:srgbClr val="1893DD"/>
    <a:srgbClr val="29A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5814"/>
  </p:normalViewPr>
  <p:slideViewPr>
    <p:cSldViewPr snapToGrid="0" snapToObjects="1">
      <p:cViewPr varScale="1">
        <p:scale>
          <a:sx n="111" d="100"/>
          <a:sy n="111" d="100"/>
        </p:scale>
        <p:origin x="336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2DBD4E-5317-4107-8FCD-E16DB3F4EA32}" type="doc">
      <dgm:prSet loTypeId="urn:microsoft.com/office/officeart/2005/8/layout/vList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2C5CFF8-E014-4956-AA93-73DA21688275}">
      <dgm:prSet/>
      <dgm:spPr>
        <a:gradFill rotWithShape="0">
          <a:gsLst>
            <a:gs pos="0">
              <a:srgbClr val="1893DD"/>
            </a:gs>
            <a:gs pos="50000">
              <a:srgbClr val="29A6D6"/>
            </a:gs>
            <a:gs pos="100000">
              <a:srgbClr val="54D9C4"/>
            </a:gs>
          </a:gsLst>
          <a:lin ang="5400000" scaled="0"/>
        </a:gradFill>
      </dgm:spPr>
      <dgm:t>
        <a:bodyPr/>
        <a:lstStyle/>
        <a:p>
          <a:pPr algn="ctr" rtl="0"/>
          <a:r>
            <a:rPr lang="ru-RU" dirty="0">
              <a:latin typeface="Comic Sans MS" panose="030F0702030302020204" pitchFamily="66" charset="0"/>
            </a:rPr>
            <a:t>Лучше 1 раз измерить, чем 100 раз гадать</a:t>
          </a:r>
        </a:p>
      </dgm:t>
    </dgm:pt>
    <dgm:pt modelId="{7C6841F4-3A6E-4FC4-A020-47C70D3B9555}" type="parTrans" cxnId="{01990FD1-C479-4CCF-8A5A-EBF4E96D416A}">
      <dgm:prSet/>
      <dgm:spPr/>
      <dgm:t>
        <a:bodyPr/>
        <a:lstStyle/>
        <a:p>
          <a:endParaRPr lang="ru-RU"/>
        </a:p>
      </dgm:t>
    </dgm:pt>
    <dgm:pt modelId="{B56FC8FE-4582-4042-8FC3-9B9B0720AF49}" type="sibTrans" cxnId="{01990FD1-C479-4CCF-8A5A-EBF4E96D416A}">
      <dgm:prSet/>
      <dgm:spPr/>
      <dgm:t>
        <a:bodyPr/>
        <a:lstStyle/>
        <a:p>
          <a:endParaRPr lang="ru-RU"/>
        </a:p>
      </dgm:t>
    </dgm:pt>
    <dgm:pt modelId="{E1E768C2-0EB4-4528-B354-6A81C1B843BD}" type="pres">
      <dgm:prSet presAssocID="{532DBD4E-5317-4107-8FCD-E16DB3F4EA32}" presName="linear" presStyleCnt="0">
        <dgm:presLayoutVars>
          <dgm:animLvl val="lvl"/>
          <dgm:resizeHandles val="exact"/>
        </dgm:presLayoutVars>
      </dgm:prSet>
      <dgm:spPr/>
    </dgm:pt>
    <dgm:pt modelId="{C788F6F7-46AC-4F59-9AAC-0CF07D08F94F}" type="pres">
      <dgm:prSet presAssocID="{82C5CFF8-E014-4956-AA93-73DA21688275}" presName="parentText" presStyleLbl="node1" presStyleIdx="0" presStyleCnt="1" custLinFactY="11553" custLinFactNeighborX="39223" custLinFactNeighborY="100000">
        <dgm:presLayoutVars>
          <dgm:chMax val="0"/>
          <dgm:bulletEnabled val="1"/>
        </dgm:presLayoutVars>
      </dgm:prSet>
      <dgm:spPr/>
    </dgm:pt>
  </dgm:ptLst>
  <dgm:cxnLst>
    <dgm:cxn modelId="{C89DEF15-5543-4AC8-A760-57BF736B3D71}" type="presOf" srcId="{532DBD4E-5317-4107-8FCD-E16DB3F4EA32}" destId="{E1E768C2-0EB4-4528-B354-6A81C1B843BD}" srcOrd="0" destOrd="0" presId="urn:microsoft.com/office/officeart/2005/8/layout/vList2"/>
    <dgm:cxn modelId="{01990FD1-C479-4CCF-8A5A-EBF4E96D416A}" srcId="{532DBD4E-5317-4107-8FCD-E16DB3F4EA32}" destId="{82C5CFF8-E014-4956-AA93-73DA21688275}" srcOrd="0" destOrd="0" parTransId="{7C6841F4-3A6E-4FC4-A020-47C70D3B9555}" sibTransId="{B56FC8FE-4582-4042-8FC3-9B9B0720AF49}"/>
    <dgm:cxn modelId="{546461DE-F15C-459A-93D7-3E650A263F9B}" type="presOf" srcId="{82C5CFF8-E014-4956-AA93-73DA21688275}" destId="{C788F6F7-46AC-4F59-9AAC-0CF07D08F94F}" srcOrd="0" destOrd="0" presId="urn:microsoft.com/office/officeart/2005/8/layout/vList2"/>
    <dgm:cxn modelId="{F723B805-22CC-4C39-BBFA-4A410AF714E6}" type="presParOf" srcId="{E1E768C2-0EB4-4528-B354-6A81C1B843BD}" destId="{C788F6F7-46AC-4F59-9AAC-0CF07D08F9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E50039-CDAC-4CFF-9105-4EB944373C03}" type="doc">
      <dgm:prSet loTypeId="urn:microsoft.com/office/officeart/2008/layout/VerticalCurved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F4AD9A-5551-451C-A169-A8CDDB264B65}">
      <dgm:prSet custT="1"/>
      <dgm:spPr>
        <a:gradFill flip="none" rotWithShape="0">
          <a:gsLst>
            <a:gs pos="0">
              <a:srgbClr val="19ACE2">
                <a:shade val="30000"/>
                <a:satMod val="115000"/>
              </a:srgbClr>
            </a:gs>
            <a:gs pos="50000">
              <a:srgbClr val="19ACE2">
                <a:shade val="67500"/>
                <a:satMod val="115000"/>
              </a:srgbClr>
            </a:gs>
            <a:gs pos="100000">
              <a:srgbClr val="19ACE2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pPr algn="l" rtl="0"/>
          <a:r>
            <a:rPr lang="ru-RU" sz="2800" b="0" dirty="0">
              <a:latin typeface="Comic Sans MS" panose="030F0702030302020204" pitchFamily="66" charset="0"/>
              <a:cs typeface="Arial" panose="020B0604020202020204" pitchFamily="34" charset="0"/>
            </a:rPr>
            <a:t>Проектно-мыслящий</a:t>
          </a:r>
        </a:p>
      </dgm:t>
    </dgm:pt>
    <dgm:pt modelId="{ACFA5C10-E577-4FD6-ABC0-CA443FC347E0}" type="parTrans" cxnId="{08DAC1A4-82EA-4BBC-9621-67C1F4F24C3A}">
      <dgm:prSet/>
      <dgm:spPr/>
      <dgm:t>
        <a:bodyPr/>
        <a:lstStyle/>
        <a:p>
          <a:pPr algn="l"/>
          <a:endParaRPr lang="ru-RU" sz="2800" b="0" dirty="0">
            <a:solidFill>
              <a:schemeClr val="bg1"/>
            </a:solidFill>
            <a:latin typeface="Comic Sans MS" panose="030F0702030302020204" pitchFamily="66" charset="0"/>
            <a:cs typeface="Arial" panose="020B0604020202020204" pitchFamily="34" charset="0"/>
          </a:endParaRPr>
        </a:p>
      </dgm:t>
    </dgm:pt>
    <dgm:pt modelId="{A06745D1-CFED-48C3-ADB1-28E521815D78}" type="sibTrans" cxnId="{08DAC1A4-82EA-4BBC-9621-67C1F4F24C3A}">
      <dgm:prSet/>
      <dgm:spPr/>
      <dgm:t>
        <a:bodyPr/>
        <a:lstStyle/>
        <a:p>
          <a:pPr algn="l"/>
          <a:endParaRPr lang="ru-RU" sz="2800" b="0" dirty="0">
            <a:solidFill>
              <a:schemeClr val="bg1"/>
            </a:solidFill>
            <a:latin typeface="Comic Sans MS" panose="030F0702030302020204" pitchFamily="66" charset="0"/>
            <a:cs typeface="Arial" panose="020B0604020202020204" pitchFamily="34" charset="0"/>
          </a:endParaRPr>
        </a:p>
      </dgm:t>
    </dgm:pt>
    <dgm:pt modelId="{2F9B0BEE-BD11-4DB3-880D-F3F63ABAE0A7}">
      <dgm:prSet custT="1"/>
      <dgm:spPr>
        <a:gradFill flip="none" rotWithShape="0">
          <a:gsLst>
            <a:gs pos="0">
              <a:srgbClr val="37B4D0">
                <a:shade val="30000"/>
                <a:satMod val="115000"/>
              </a:srgbClr>
            </a:gs>
            <a:gs pos="50000">
              <a:srgbClr val="37B4D0">
                <a:shade val="67500"/>
                <a:satMod val="115000"/>
              </a:srgbClr>
            </a:gs>
            <a:gs pos="100000">
              <a:srgbClr val="37B4D0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pPr algn="l" rtl="0"/>
          <a:r>
            <a:rPr lang="ru-RU" sz="2800" b="0" dirty="0">
              <a:latin typeface="Comic Sans MS" panose="030F0702030302020204" pitchFamily="66" charset="0"/>
              <a:cs typeface="Arial" panose="020B0604020202020204" pitchFamily="34" charset="0"/>
            </a:rPr>
            <a:t>Эффективно взаимодействующий</a:t>
          </a:r>
        </a:p>
      </dgm:t>
    </dgm:pt>
    <dgm:pt modelId="{973A7047-A589-4339-B8E1-05097E816EBE}" type="parTrans" cxnId="{D9FAFB85-BF8A-429A-B21A-B9C7AF6B6E2F}">
      <dgm:prSet/>
      <dgm:spPr/>
      <dgm:t>
        <a:bodyPr/>
        <a:lstStyle/>
        <a:p>
          <a:pPr algn="l"/>
          <a:endParaRPr lang="ru-RU" sz="2800" b="0" dirty="0">
            <a:solidFill>
              <a:schemeClr val="bg1"/>
            </a:solidFill>
            <a:latin typeface="Comic Sans MS" panose="030F0702030302020204" pitchFamily="66" charset="0"/>
            <a:cs typeface="Arial" panose="020B0604020202020204" pitchFamily="34" charset="0"/>
          </a:endParaRPr>
        </a:p>
      </dgm:t>
    </dgm:pt>
    <dgm:pt modelId="{61706942-AA55-4D53-ACEE-25AE1A52531A}" type="sibTrans" cxnId="{D9FAFB85-BF8A-429A-B21A-B9C7AF6B6E2F}">
      <dgm:prSet/>
      <dgm:spPr/>
      <dgm:t>
        <a:bodyPr/>
        <a:lstStyle/>
        <a:p>
          <a:pPr algn="l"/>
          <a:endParaRPr lang="ru-RU" sz="2800" b="0" dirty="0">
            <a:solidFill>
              <a:schemeClr val="bg1"/>
            </a:solidFill>
            <a:latin typeface="Comic Sans MS" panose="030F0702030302020204" pitchFamily="66" charset="0"/>
            <a:cs typeface="Arial" panose="020B0604020202020204" pitchFamily="34" charset="0"/>
          </a:endParaRPr>
        </a:p>
      </dgm:t>
    </dgm:pt>
    <dgm:pt modelId="{74C324E2-03DD-49A3-B775-FDC2A6304ABD}">
      <dgm:prSet custT="1"/>
      <dgm:spPr>
        <a:gradFill flip="none" rotWithShape="1">
          <a:gsLst>
            <a:gs pos="0">
              <a:srgbClr val="19ACE2">
                <a:shade val="30000"/>
                <a:satMod val="115000"/>
              </a:srgbClr>
            </a:gs>
            <a:gs pos="50000">
              <a:srgbClr val="19ACE2">
                <a:shade val="67500"/>
                <a:satMod val="115000"/>
              </a:srgbClr>
            </a:gs>
            <a:gs pos="100000">
              <a:srgbClr val="19ACE2">
                <a:shade val="100000"/>
                <a:satMod val="115000"/>
              </a:srgbClr>
            </a:gs>
          </a:gsLst>
          <a:path path="circle">
            <a:fillToRect l="100000" b="100000"/>
          </a:path>
          <a:tileRect t="-100000" r="-100000"/>
        </a:gradFill>
      </dgm:spPr>
      <dgm:t>
        <a:bodyPr/>
        <a:lstStyle/>
        <a:p>
          <a:pPr algn="l" rtl="0"/>
          <a:r>
            <a:rPr lang="ru-RU" sz="2800" b="0">
              <a:latin typeface="Comic Sans MS" panose="030F0702030302020204" pitchFamily="66" charset="0"/>
              <a:cs typeface="Arial" panose="020B0604020202020204" pitchFamily="34" charset="0"/>
            </a:rPr>
            <a:t>Сотрудничающий с коллективом</a:t>
          </a:r>
          <a:endParaRPr lang="ru-RU" sz="2800" b="0" dirty="0">
            <a:latin typeface="Comic Sans MS" panose="030F0702030302020204" pitchFamily="66" charset="0"/>
            <a:cs typeface="Arial" panose="020B0604020202020204" pitchFamily="34" charset="0"/>
          </a:endParaRPr>
        </a:p>
      </dgm:t>
    </dgm:pt>
    <dgm:pt modelId="{0033045F-63CD-45FC-AA08-A42720D9530C}" type="parTrans" cxnId="{E0A0E6C8-846D-43DC-89B5-B8C103247D6F}">
      <dgm:prSet/>
      <dgm:spPr/>
      <dgm:t>
        <a:bodyPr/>
        <a:lstStyle/>
        <a:p>
          <a:pPr algn="l"/>
          <a:endParaRPr lang="ru-RU" sz="2800" b="0" dirty="0">
            <a:solidFill>
              <a:schemeClr val="bg1"/>
            </a:solidFill>
            <a:latin typeface="Comic Sans MS" panose="030F0702030302020204" pitchFamily="66" charset="0"/>
            <a:cs typeface="Arial" panose="020B0604020202020204" pitchFamily="34" charset="0"/>
          </a:endParaRPr>
        </a:p>
      </dgm:t>
    </dgm:pt>
    <dgm:pt modelId="{814B203D-DB7F-450A-A6D3-914940D09699}" type="sibTrans" cxnId="{E0A0E6C8-846D-43DC-89B5-B8C103247D6F}">
      <dgm:prSet/>
      <dgm:spPr/>
      <dgm:t>
        <a:bodyPr/>
        <a:lstStyle/>
        <a:p>
          <a:pPr algn="l"/>
          <a:endParaRPr lang="ru-RU" sz="2800" b="0" dirty="0">
            <a:solidFill>
              <a:schemeClr val="bg1"/>
            </a:solidFill>
            <a:latin typeface="Comic Sans MS" panose="030F0702030302020204" pitchFamily="66" charset="0"/>
            <a:cs typeface="Arial" panose="020B0604020202020204" pitchFamily="34" charset="0"/>
          </a:endParaRPr>
        </a:p>
      </dgm:t>
    </dgm:pt>
    <dgm:pt modelId="{507B44D6-21C7-42BF-896D-B415185D28D0}">
      <dgm:prSet custT="1"/>
      <dgm:spPr>
        <a:gradFill flip="none" rotWithShape="0">
          <a:gsLst>
            <a:gs pos="0">
              <a:srgbClr val="37B4D0">
                <a:shade val="30000"/>
                <a:satMod val="115000"/>
              </a:srgbClr>
            </a:gs>
            <a:gs pos="50000">
              <a:srgbClr val="37B4D0">
                <a:shade val="67500"/>
                <a:satMod val="115000"/>
              </a:srgbClr>
            </a:gs>
            <a:gs pos="100000">
              <a:srgbClr val="37B4D0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pPr algn="l" rtl="0"/>
          <a:r>
            <a:rPr lang="ru-RU" sz="2800" b="0" dirty="0">
              <a:latin typeface="Comic Sans MS" panose="030F0702030302020204" pitchFamily="66" charset="0"/>
              <a:cs typeface="Arial" panose="020B0604020202020204" pitchFamily="34" charset="0"/>
            </a:rPr>
            <a:t>Выполняющий профессиональные требования</a:t>
          </a:r>
        </a:p>
      </dgm:t>
    </dgm:pt>
    <dgm:pt modelId="{3F4921B1-53A8-4C7A-8FFB-ABE4407DA305}" type="parTrans" cxnId="{261ED750-7242-4EF1-BBFF-E29F3D8F7265}">
      <dgm:prSet/>
      <dgm:spPr/>
      <dgm:t>
        <a:bodyPr/>
        <a:lstStyle/>
        <a:p>
          <a:pPr algn="l"/>
          <a:endParaRPr lang="ru-RU" sz="2800" b="0" dirty="0">
            <a:solidFill>
              <a:schemeClr val="bg1"/>
            </a:solidFill>
            <a:latin typeface="Comic Sans MS" panose="030F0702030302020204" pitchFamily="66" charset="0"/>
            <a:cs typeface="Arial" panose="020B0604020202020204" pitchFamily="34" charset="0"/>
          </a:endParaRPr>
        </a:p>
      </dgm:t>
    </dgm:pt>
    <dgm:pt modelId="{CD006E93-B3A8-43CF-AEB1-E0210D809505}" type="sibTrans" cxnId="{261ED750-7242-4EF1-BBFF-E29F3D8F7265}">
      <dgm:prSet/>
      <dgm:spPr/>
      <dgm:t>
        <a:bodyPr/>
        <a:lstStyle/>
        <a:p>
          <a:pPr algn="l"/>
          <a:endParaRPr lang="ru-RU" sz="2800" b="0" dirty="0">
            <a:solidFill>
              <a:schemeClr val="bg1"/>
            </a:solidFill>
            <a:latin typeface="Comic Sans MS" panose="030F0702030302020204" pitchFamily="66" charset="0"/>
            <a:cs typeface="Arial" panose="020B0604020202020204" pitchFamily="34" charset="0"/>
          </a:endParaRPr>
        </a:p>
      </dgm:t>
    </dgm:pt>
    <dgm:pt modelId="{0B31E62E-2138-4DD8-A1F7-4652A4C5103E}">
      <dgm:prSet custT="1"/>
      <dgm:spPr>
        <a:gradFill flip="none" rotWithShape="0">
          <a:gsLst>
            <a:gs pos="0">
              <a:srgbClr val="19ACE2">
                <a:shade val="30000"/>
                <a:satMod val="115000"/>
              </a:srgbClr>
            </a:gs>
            <a:gs pos="50000">
              <a:srgbClr val="19ACE2">
                <a:shade val="67500"/>
                <a:satMod val="115000"/>
              </a:srgbClr>
            </a:gs>
            <a:gs pos="100000">
              <a:srgbClr val="19ACE2">
                <a:shade val="100000"/>
                <a:satMod val="115000"/>
              </a:srgbClr>
            </a:gs>
          </a:gsLst>
          <a:lin ang="13500000" scaled="1"/>
          <a:tileRect/>
        </a:gradFill>
      </dgm:spPr>
      <dgm:t>
        <a:bodyPr/>
        <a:lstStyle/>
        <a:p>
          <a:pPr algn="l" rtl="0"/>
          <a:r>
            <a:rPr lang="ru-RU" sz="2800" b="0" dirty="0">
              <a:latin typeface="Comic Sans MS" panose="030F0702030302020204" pitchFamily="66" charset="0"/>
              <a:cs typeface="Arial" panose="020B0604020202020204" pitchFamily="34" charset="0"/>
            </a:rPr>
            <a:t>Ответственный и активный</a:t>
          </a:r>
        </a:p>
      </dgm:t>
    </dgm:pt>
    <dgm:pt modelId="{54C70A4C-A587-4810-8EA6-92B6434C04FE}" type="parTrans" cxnId="{DC703ECD-F2AF-480B-8012-7F2BC68201DA}">
      <dgm:prSet/>
      <dgm:spPr/>
      <dgm:t>
        <a:bodyPr/>
        <a:lstStyle/>
        <a:p>
          <a:pPr algn="l"/>
          <a:endParaRPr lang="ru-RU" sz="2800" b="0" dirty="0">
            <a:solidFill>
              <a:schemeClr val="bg1"/>
            </a:solidFill>
            <a:latin typeface="Comic Sans MS" panose="030F0702030302020204" pitchFamily="66" charset="0"/>
            <a:cs typeface="Arial" panose="020B0604020202020204" pitchFamily="34" charset="0"/>
          </a:endParaRPr>
        </a:p>
      </dgm:t>
    </dgm:pt>
    <dgm:pt modelId="{A66E018E-8F48-45C1-B3B9-4A1FFCFBF7D4}" type="sibTrans" cxnId="{DC703ECD-F2AF-480B-8012-7F2BC68201DA}">
      <dgm:prSet/>
      <dgm:spPr/>
      <dgm:t>
        <a:bodyPr/>
        <a:lstStyle/>
        <a:p>
          <a:pPr algn="l"/>
          <a:endParaRPr lang="ru-RU" sz="2800" b="0" dirty="0">
            <a:solidFill>
              <a:schemeClr val="bg1"/>
            </a:solidFill>
            <a:latin typeface="Comic Sans MS" panose="030F0702030302020204" pitchFamily="66" charset="0"/>
            <a:cs typeface="Arial" panose="020B0604020202020204" pitchFamily="34" charset="0"/>
          </a:endParaRPr>
        </a:p>
      </dgm:t>
    </dgm:pt>
    <dgm:pt modelId="{9C588003-4D7C-4201-8C16-0562804781E0}">
      <dgm:prSet custT="1"/>
      <dgm:spPr>
        <a:gradFill flip="none" rotWithShape="0">
          <a:gsLst>
            <a:gs pos="0">
              <a:srgbClr val="37B4D0">
                <a:shade val="30000"/>
                <a:satMod val="115000"/>
              </a:srgbClr>
            </a:gs>
            <a:gs pos="50000">
              <a:srgbClr val="37B4D0">
                <a:shade val="67500"/>
                <a:satMod val="115000"/>
              </a:srgbClr>
            </a:gs>
            <a:gs pos="100000">
              <a:srgbClr val="37B4D0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pPr algn="l" rtl="0"/>
          <a:r>
            <a:rPr lang="ru-RU" sz="2800" b="0" dirty="0">
              <a:latin typeface="Comic Sans MS" panose="030F0702030302020204" pitchFamily="66" charset="0"/>
              <a:cs typeface="Arial" panose="020B0604020202020204" pitchFamily="34" charset="0"/>
            </a:rPr>
            <a:t>Пунктуальный</a:t>
          </a:r>
        </a:p>
      </dgm:t>
    </dgm:pt>
    <dgm:pt modelId="{E6A9B4A9-B354-4886-AF0B-07D9B50C0419}" type="parTrans" cxnId="{2D790709-D681-4B8A-8706-CEBD9EA239E6}">
      <dgm:prSet/>
      <dgm:spPr/>
      <dgm:t>
        <a:bodyPr/>
        <a:lstStyle/>
        <a:p>
          <a:pPr algn="l"/>
          <a:endParaRPr lang="ru-RU" sz="2800" b="0" dirty="0">
            <a:solidFill>
              <a:schemeClr val="bg1"/>
            </a:solidFill>
            <a:latin typeface="Comic Sans MS" panose="030F0702030302020204" pitchFamily="66" charset="0"/>
            <a:cs typeface="Arial" panose="020B0604020202020204" pitchFamily="34" charset="0"/>
          </a:endParaRPr>
        </a:p>
      </dgm:t>
    </dgm:pt>
    <dgm:pt modelId="{17BB51AC-D141-43C2-A075-28F0552FFBA6}" type="sibTrans" cxnId="{2D790709-D681-4B8A-8706-CEBD9EA239E6}">
      <dgm:prSet/>
      <dgm:spPr/>
      <dgm:t>
        <a:bodyPr/>
        <a:lstStyle/>
        <a:p>
          <a:pPr algn="l"/>
          <a:endParaRPr lang="ru-RU" sz="2800" b="0" dirty="0">
            <a:solidFill>
              <a:schemeClr val="bg1"/>
            </a:solidFill>
            <a:latin typeface="Comic Sans MS" panose="030F0702030302020204" pitchFamily="66" charset="0"/>
            <a:cs typeface="Arial" panose="020B0604020202020204" pitchFamily="34" charset="0"/>
          </a:endParaRPr>
        </a:p>
      </dgm:t>
    </dgm:pt>
    <dgm:pt modelId="{0138A5C4-3F8A-43B1-83AA-1DC65C16E22E}">
      <dgm:prSet custT="1"/>
      <dgm:spPr>
        <a:gradFill flip="none" rotWithShape="0">
          <a:gsLst>
            <a:gs pos="0">
              <a:srgbClr val="19ACE2">
                <a:shade val="30000"/>
                <a:satMod val="115000"/>
              </a:srgbClr>
            </a:gs>
            <a:gs pos="50000">
              <a:srgbClr val="19ACE2">
                <a:shade val="67500"/>
                <a:satMod val="115000"/>
              </a:srgbClr>
            </a:gs>
            <a:gs pos="100000">
              <a:srgbClr val="19ACE2">
                <a:shade val="100000"/>
                <a:satMod val="115000"/>
              </a:srgbClr>
            </a:gs>
          </a:gsLst>
          <a:path path="circle">
            <a:fillToRect l="100000" b="100000"/>
          </a:path>
          <a:tileRect t="-100000" r="-100000"/>
        </a:gradFill>
      </dgm:spPr>
      <dgm:t>
        <a:bodyPr/>
        <a:lstStyle/>
        <a:p>
          <a:pPr algn="l" rtl="0"/>
          <a:r>
            <a:rPr lang="ru-RU" sz="2800" b="0">
              <a:latin typeface="Comic Sans MS" panose="030F0702030302020204" pitchFamily="66" charset="0"/>
              <a:cs typeface="Arial" panose="020B0604020202020204" pitchFamily="34" charset="0"/>
            </a:rPr>
            <a:t>Дисциплинированный</a:t>
          </a:r>
          <a:endParaRPr lang="ru-RU" sz="2800" b="0" dirty="0">
            <a:latin typeface="Comic Sans MS" panose="030F0702030302020204" pitchFamily="66" charset="0"/>
            <a:cs typeface="Arial" panose="020B0604020202020204" pitchFamily="34" charset="0"/>
          </a:endParaRPr>
        </a:p>
      </dgm:t>
    </dgm:pt>
    <dgm:pt modelId="{5C9C3B55-6CA5-47DF-9724-0D2D1D9E2434}" type="parTrans" cxnId="{476DB14B-3E0C-4D8F-9086-03EFEC1C62D6}">
      <dgm:prSet/>
      <dgm:spPr/>
      <dgm:t>
        <a:bodyPr/>
        <a:lstStyle/>
        <a:p>
          <a:pPr algn="l"/>
          <a:endParaRPr lang="ru-RU" sz="2800" b="0" dirty="0">
            <a:solidFill>
              <a:schemeClr val="bg1"/>
            </a:solidFill>
            <a:latin typeface="Comic Sans MS" panose="030F0702030302020204" pitchFamily="66" charset="0"/>
            <a:cs typeface="Arial" panose="020B0604020202020204" pitchFamily="34" charset="0"/>
          </a:endParaRPr>
        </a:p>
      </dgm:t>
    </dgm:pt>
    <dgm:pt modelId="{4CEA490B-385C-4E31-AC3B-95EFCA2BCE93}" type="sibTrans" cxnId="{476DB14B-3E0C-4D8F-9086-03EFEC1C62D6}">
      <dgm:prSet/>
      <dgm:spPr/>
      <dgm:t>
        <a:bodyPr/>
        <a:lstStyle/>
        <a:p>
          <a:pPr algn="l"/>
          <a:endParaRPr lang="ru-RU" sz="2800" b="0" dirty="0">
            <a:solidFill>
              <a:schemeClr val="bg1"/>
            </a:solidFill>
            <a:latin typeface="Comic Sans MS" panose="030F0702030302020204" pitchFamily="66" charset="0"/>
            <a:cs typeface="Arial" panose="020B0604020202020204" pitchFamily="34" charset="0"/>
          </a:endParaRPr>
        </a:p>
      </dgm:t>
    </dgm:pt>
    <dgm:pt modelId="{602BB623-1D9C-41DA-AF0C-F82749CFCD93}">
      <dgm:prSet custT="1"/>
      <dgm:spPr/>
      <dgm:t>
        <a:bodyPr/>
        <a:lstStyle/>
        <a:p>
          <a:pPr algn="l"/>
          <a:endParaRPr lang="ru-RU"/>
        </a:p>
      </dgm:t>
    </dgm:pt>
    <dgm:pt modelId="{99180AB7-2A68-490C-A970-53D263C8D03B}" type="parTrans" cxnId="{0595134D-B1F2-413D-ACC2-3338F2489959}">
      <dgm:prSet/>
      <dgm:spPr/>
      <dgm:t>
        <a:bodyPr/>
        <a:lstStyle/>
        <a:p>
          <a:pPr algn="l"/>
          <a:endParaRPr lang="ru-RU" sz="2800" b="0" dirty="0">
            <a:solidFill>
              <a:schemeClr val="bg1"/>
            </a:solidFill>
            <a:latin typeface="Comic Sans MS" panose="030F0702030302020204" pitchFamily="66" charset="0"/>
            <a:cs typeface="Arial" panose="020B0604020202020204" pitchFamily="34" charset="0"/>
          </a:endParaRPr>
        </a:p>
      </dgm:t>
    </dgm:pt>
    <dgm:pt modelId="{D9B314A1-D2CA-4AE3-9576-96623C7238E9}" type="sibTrans" cxnId="{0595134D-B1F2-413D-ACC2-3338F2489959}">
      <dgm:prSet/>
      <dgm:spPr/>
      <dgm:t>
        <a:bodyPr/>
        <a:lstStyle/>
        <a:p>
          <a:pPr algn="l"/>
          <a:endParaRPr lang="ru-RU" sz="2800" b="0" dirty="0">
            <a:solidFill>
              <a:schemeClr val="bg1"/>
            </a:solidFill>
            <a:latin typeface="Comic Sans MS" panose="030F0702030302020204" pitchFamily="66" charset="0"/>
            <a:cs typeface="Arial" panose="020B0604020202020204" pitchFamily="34" charset="0"/>
          </a:endParaRPr>
        </a:p>
      </dgm:t>
    </dgm:pt>
    <dgm:pt modelId="{A4B6E35D-62A5-4190-ABDD-F20A8AEBFBB4}" type="pres">
      <dgm:prSet presAssocID="{11E50039-CDAC-4CFF-9105-4EB944373C03}" presName="Name0" presStyleCnt="0">
        <dgm:presLayoutVars>
          <dgm:chMax val="7"/>
          <dgm:chPref val="7"/>
          <dgm:dir/>
        </dgm:presLayoutVars>
      </dgm:prSet>
      <dgm:spPr/>
    </dgm:pt>
    <dgm:pt modelId="{7C8A2747-F2F2-47EB-846F-BF7AE34343A5}" type="pres">
      <dgm:prSet presAssocID="{11E50039-CDAC-4CFF-9105-4EB944373C03}" presName="Name1" presStyleCnt="0"/>
      <dgm:spPr/>
    </dgm:pt>
    <dgm:pt modelId="{710480E4-9FDE-4D81-A8B3-FA82B2AD9A7A}" type="pres">
      <dgm:prSet presAssocID="{11E50039-CDAC-4CFF-9105-4EB944373C03}" presName="cycle" presStyleCnt="0"/>
      <dgm:spPr/>
    </dgm:pt>
    <dgm:pt modelId="{8E229DA6-5375-4FD8-BB31-EC724AE6B41B}" type="pres">
      <dgm:prSet presAssocID="{11E50039-CDAC-4CFF-9105-4EB944373C03}" presName="srcNode" presStyleLbl="node1" presStyleIdx="0" presStyleCnt="7"/>
      <dgm:spPr/>
    </dgm:pt>
    <dgm:pt modelId="{0C2E5B58-27A4-40F4-ACAA-CCA7C72D5076}" type="pres">
      <dgm:prSet presAssocID="{11E50039-CDAC-4CFF-9105-4EB944373C03}" presName="conn" presStyleLbl="parChTrans1D2" presStyleIdx="0" presStyleCnt="1"/>
      <dgm:spPr/>
    </dgm:pt>
    <dgm:pt modelId="{6236A25A-4974-44E0-9DAC-39326F429BEA}" type="pres">
      <dgm:prSet presAssocID="{11E50039-CDAC-4CFF-9105-4EB944373C03}" presName="extraNode" presStyleLbl="node1" presStyleIdx="0" presStyleCnt="7"/>
      <dgm:spPr/>
    </dgm:pt>
    <dgm:pt modelId="{5A4A6309-10E1-4D62-AC57-A92BE1AE9B07}" type="pres">
      <dgm:prSet presAssocID="{11E50039-CDAC-4CFF-9105-4EB944373C03}" presName="dstNode" presStyleLbl="node1" presStyleIdx="0" presStyleCnt="7"/>
      <dgm:spPr/>
    </dgm:pt>
    <dgm:pt modelId="{5DEF696A-AC4E-4E0E-BFDF-94BD0FC92A61}" type="pres">
      <dgm:prSet presAssocID="{42F4AD9A-5551-451C-A169-A8CDDB264B65}" presName="text_1" presStyleLbl="node1" presStyleIdx="0" presStyleCnt="7">
        <dgm:presLayoutVars>
          <dgm:bulletEnabled val="1"/>
        </dgm:presLayoutVars>
      </dgm:prSet>
      <dgm:spPr/>
    </dgm:pt>
    <dgm:pt modelId="{66847772-34BB-4F25-96D3-C7D8390C7BC4}" type="pres">
      <dgm:prSet presAssocID="{42F4AD9A-5551-451C-A169-A8CDDB264B65}" presName="accent_1" presStyleCnt="0"/>
      <dgm:spPr/>
    </dgm:pt>
    <dgm:pt modelId="{EAF84F7D-EFDA-4318-AF07-6DDD167BD5E4}" type="pres">
      <dgm:prSet presAssocID="{42F4AD9A-5551-451C-A169-A8CDDB264B65}" presName="accentRepeatNode" presStyleLbl="solidFgAcc1" presStyleIdx="0" presStyleCnt="7"/>
      <dgm:spPr/>
    </dgm:pt>
    <dgm:pt modelId="{5A8BB256-92EA-48A4-BAA7-9BE4FA0AFC60}" type="pres">
      <dgm:prSet presAssocID="{2F9B0BEE-BD11-4DB3-880D-F3F63ABAE0A7}" presName="text_2" presStyleLbl="node1" presStyleIdx="1" presStyleCnt="7">
        <dgm:presLayoutVars>
          <dgm:bulletEnabled val="1"/>
        </dgm:presLayoutVars>
      </dgm:prSet>
      <dgm:spPr/>
    </dgm:pt>
    <dgm:pt modelId="{3273BE7D-0E6B-4D7C-8071-E102B49E7D59}" type="pres">
      <dgm:prSet presAssocID="{2F9B0BEE-BD11-4DB3-880D-F3F63ABAE0A7}" presName="accent_2" presStyleCnt="0"/>
      <dgm:spPr/>
    </dgm:pt>
    <dgm:pt modelId="{12EBAFB9-301F-4A16-B637-56E38CD8BA83}" type="pres">
      <dgm:prSet presAssocID="{2F9B0BEE-BD11-4DB3-880D-F3F63ABAE0A7}" presName="accentRepeatNode" presStyleLbl="solidFgAcc1" presStyleIdx="1" presStyleCnt="7"/>
      <dgm:spPr/>
    </dgm:pt>
    <dgm:pt modelId="{5EAD1832-BF90-4DE7-A7F1-87CBB25322A3}" type="pres">
      <dgm:prSet presAssocID="{74C324E2-03DD-49A3-B775-FDC2A6304ABD}" presName="text_3" presStyleLbl="node1" presStyleIdx="2" presStyleCnt="7">
        <dgm:presLayoutVars>
          <dgm:bulletEnabled val="1"/>
        </dgm:presLayoutVars>
      </dgm:prSet>
      <dgm:spPr/>
    </dgm:pt>
    <dgm:pt modelId="{FC20CE0C-84F4-4F30-9BD5-D9D190A5403D}" type="pres">
      <dgm:prSet presAssocID="{74C324E2-03DD-49A3-B775-FDC2A6304ABD}" presName="accent_3" presStyleCnt="0"/>
      <dgm:spPr/>
    </dgm:pt>
    <dgm:pt modelId="{952A917F-3C2B-42A4-BE8E-75D4F578B824}" type="pres">
      <dgm:prSet presAssocID="{74C324E2-03DD-49A3-B775-FDC2A6304ABD}" presName="accentRepeatNode" presStyleLbl="solidFgAcc1" presStyleIdx="2" presStyleCnt="7"/>
      <dgm:spPr/>
    </dgm:pt>
    <dgm:pt modelId="{92183295-577B-4290-BF4B-6C26B16B1357}" type="pres">
      <dgm:prSet presAssocID="{507B44D6-21C7-42BF-896D-B415185D28D0}" presName="text_4" presStyleLbl="node1" presStyleIdx="3" presStyleCnt="7" custScaleY="128844">
        <dgm:presLayoutVars>
          <dgm:bulletEnabled val="1"/>
        </dgm:presLayoutVars>
      </dgm:prSet>
      <dgm:spPr/>
    </dgm:pt>
    <dgm:pt modelId="{FFCC9D84-18B1-4FD5-8556-205B2D5C8A1C}" type="pres">
      <dgm:prSet presAssocID="{507B44D6-21C7-42BF-896D-B415185D28D0}" presName="accent_4" presStyleCnt="0"/>
      <dgm:spPr/>
    </dgm:pt>
    <dgm:pt modelId="{FFF92F2B-0D3D-4DC8-8EBF-FF52F517BA2A}" type="pres">
      <dgm:prSet presAssocID="{507B44D6-21C7-42BF-896D-B415185D28D0}" presName="accentRepeatNode" presStyleLbl="solidFgAcc1" presStyleIdx="3" presStyleCnt="7"/>
      <dgm:spPr/>
    </dgm:pt>
    <dgm:pt modelId="{B7464AED-0AF4-42A3-9C99-F3848450159E}" type="pres">
      <dgm:prSet presAssocID="{0B31E62E-2138-4DD8-A1F7-4652A4C5103E}" presName="text_5" presStyleLbl="node1" presStyleIdx="4" presStyleCnt="7">
        <dgm:presLayoutVars>
          <dgm:bulletEnabled val="1"/>
        </dgm:presLayoutVars>
      </dgm:prSet>
      <dgm:spPr/>
    </dgm:pt>
    <dgm:pt modelId="{C78229B3-9BC2-417D-BCBD-E5AE050D0B15}" type="pres">
      <dgm:prSet presAssocID="{0B31E62E-2138-4DD8-A1F7-4652A4C5103E}" presName="accent_5" presStyleCnt="0"/>
      <dgm:spPr/>
    </dgm:pt>
    <dgm:pt modelId="{FC6AF896-6124-42C7-B30B-0BBDF9F57CFE}" type="pres">
      <dgm:prSet presAssocID="{0B31E62E-2138-4DD8-A1F7-4652A4C5103E}" presName="accentRepeatNode" presStyleLbl="solidFgAcc1" presStyleIdx="4" presStyleCnt="7"/>
      <dgm:spPr/>
    </dgm:pt>
    <dgm:pt modelId="{3CDA293C-CA55-47FE-9BBE-BF1AACF1730B}" type="pres">
      <dgm:prSet presAssocID="{9C588003-4D7C-4201-8C16-0562804781E0}" presName="text_6" presStyleLbl="node1" presStyleIdx="5" presStyleCnt="7">
        <dgm:presLayoutVars>
          <dgm:bulletEnabled val="1"/>
        </dgm:presLayoutVars>
      </dgm:prSet>
      <dgm:spPr/>
    </dgm:pt>
    <dgm:pt modelId="{78B344E1-0988-471C-B60A-8A427F5637B2}" type="pres">
      <dgm:prSet presAssocID="{9C588003-4D7C-4201-8C16-0562804781E0}" presName="accent_6" presStyleCnt="0"/>
      <dgm:spPr/>
    </dgm:pt>
    <dgm:pt modelId="{CB3E0FC1-7957-40CE-A96C-1787B42852BC}" type="pres">
      <dgm:prSet presAssocID="{9C588003-4D7C-4201-8C16-0562804781E0}" presName="accentRepeatNode" presStyleLbl="solidFgAcc1" presStyleIdx="5" presStyleCnt="7"/>
      <dgm:spPr/>
    </dgm:pt>
    <dgm:pt modelId="{9BF30A1E-34E8-4AEA-A2D3-018E39B6EFF9}" type="pres">
      <dgm:prSet presAssocID="{0138A5C4-3F8A-43B1-83AA-1DC65C16E22E}" presName="text_7" presStyleLbl="node1" presStyleIdx="6" presStyleCnt="7">
        <dgm:presLayoutVars>
          <dgm:bulletEnabled val="1"/>
        </dgm:presLayoutVars>
      </dgm:prSet>
      <dgm:spPr/>
    </dgm:pt>
    <dgm:pt modelId="{14A3ED0B-EB4F-43F8-89D1-0D5AEDD0BEF5}" type="pres">
      <dgm:prSet presAssocID="{0138A5C4-3F8A-43B1-83AA-1DC65C16E22E}" presName="accent_7" presStyleCnt="0"/>
      <dgm:spPr/>
    </dgm:pt>
    <dgm:pt modelId="{F1C6F1CC-1722-44E7-8DEB-1C6BB2029DDF}" type="pres">
      <dgm:prSet presAssocID="{0138A5C4-3F8A-43B1-83AA-1DC65C16E22E}" presName="accentRepeatNode" presStyleLbl="solidFgAcc1" presStyleIdx="6" presStyleCnt="7"/>
      <dgm:spPr/>
    </dgm:pt>
  </dgm:ptLst>
  <dgm:cxnLst>
    <dgm:cxn modelId="{F2551001-B81A-47A6-9EA3-8F8E67186738}" type="presOf" srcId="{74C324E2-03DD-49A3-B775-FDC2A6304ABD}" destId="{5EAD1832-BF90-4DE7-A7F1-87CBB25322A3}" srcOrd="0" destOrd="0" presId="urn:microsoft.com/office/officeart/2008/layout/VerticalCurvedList"/>
    <dgm:cxn modelId="{2D790709-D681-4B8A-8706-CEBD9EA239E6}" srcId="{11E50039-CDAC-4CFF-9105-4EB944373C03}" destId="{9C588003-4D7C-4201-8C16-0562804781E0}" srcOrd="5" destOrd="0" parTransId="{E6A9B4A9-B354-4886-AF0B-07D9B50C0419}" sibTransId="{17BB51AC-D141-43C2-A075-28F0552FFBA6}"/>
    <dgm:cxn modelId="{3E5FD85B-FF90-4F3A-A24E-81B42B3B6232}" type="presOf" srcId="{A06745D1-CFED-48C3-ADB1-28E521815D78}" destId="{0C2E5B58-27A4-40F4-ACAA-CCA7C72D5076}" srcOrd="0" destOrd="0" presId="urn:microsoft.com/office/officeart/2008/layout/VerticalCurvedList"/>
    <dgm:cxn modelId="{FAFC2365-8AC1-411D-A9E8-CC409405A341}" type="presOf" srcId="{0B31E62E-2138-4DD8-A1F7-4652A4C5103E}" destId="{B7464AED-0AF4-42A3-9C99-F3848450159E}" srcOrd="0" destOrd="0" presId="urn:microsoft.com/office/officeart/2008/layout/VerticalCurvedList"/>
    <dgm:cxn modelId="{2907854A-FB98-46D6-965F-7986694A8D59}" type="presOf" srcId="{507B44D6-21C7-42BF-896D-B415185D28D0}" destId="{92183295-577B-4290-BF4B-6C26B16B1357}" srcOrd="0" destOrd="0" presId="urn:microsoft.com/office/officeart/2008/layout/VerticalCurvedList"/>
    <dgm:cxn modelId="{476DB14B-3E0C-4D8F-9086-03EFEC1C62D6}" srcId="{11E50039-CDAC-4CFF-9105-4EB944373C03}" destId="{0138A5C4-3F8A-43B1-83AA-1DC65C16E22E}" srcOrd="6" destOrd="0" parTransId="{5C9C3B55-6CA5-47DF-9724-0D2D1D9E2434}" sibTransId="{4CEA490B-385C-4E31-AC3B-95EFCA2BCE93}"/>
    <dgm:cxn modelId="{0595134D-B1F2-413D-ACC2-3338F2489959}" srcId="{11E50039-CDAC-4CFF-9105-4EB944373C03}" destId="{602BB623-1D9C-41DA-AF0C-F82749CFCD93}" srcOrd="7" destOrd="0" parTransId="{99180AB7-2A68-490C-A970-53D263C8D03B}" sibTransId="{D9B314A1-D2CA-4AE3-9576-96623C7238E9}"/>
    <dgm:cxn modelId="{261ED750-7242-4EF1-BBFF-E29F3D8F7265}" srcId="{11E50039-CDAC-4CFF-9105-4EB944373C03}" destId="{507B44D6-21C7-42BF-896D-B415185D28D0}" srcOrd="3" destOrd="0" parTransId="{3F4921B1-53A8-4C7A-8FFB-ABE4407DA305}" sibTransId="{CD006E93-B3A8-43CF-AEB1-E0210D809505}"/>
    <dgm:cxn modelId="{2B7E5D75-45F7-4E58-915A-AEDFDEE48BF4}" type="presOf" srcId="{0138A5C4-3F8A-43B1-83AA-1DC65C16E22E}" destId="{9BF30A1E-34E8-4AEA-A2D3-018E39B6EFF9}" srcOrd="0" destOrd="0" presId="urn:microsoft.com/office/officeart/2008/layout/VerticalCurvedList"/>
    <dgm:cxn modelId="{D9FAFB85-BF8A-429A-B21A-B9C7AF6B6E2F}" srcId="{11E50039-CDAC-4CFF-9105-4EB944373C03}" destId="{2F9B0BEE-BD11-4DB3-880D-F3F63ABAE0A7}" srcOrd="1" destOrd="0" parTransId="{973A7047-A589-4339-B8E1-05097E816EBE}" sibTransId="{61706942-AA55-4D53-ACEE-25AE1A52531A}"/>
    <dgm:cxn modelId="{F0F41A88-1907-47BC-B8F6-83FD04EEC8E1}" type="presOf" srcId="{11E50039-CDAC-4CFF-9105-4EB944373C03}" destId="{A4B6E35D-62A5-4190-ABDD-F20A8AEBFBB4}" srcOrd="0" destOrd="0" presId="urn:microsoft.com/office/officeart/2008/layout/VerticalCurvedList"/>
    <dgm:cxn modelId="{08DAC1A4-82EA-4BBC-9621-67C1F4F24C3A}" srcId="{11E50039-CDAC-4CFF-9105-4EB944373C03}" destId="{42F4AD9A-5551-451C-A169-A8CDDB264B65}" srcOrd="0" destOrd="0" parTransId="{ACFA5C10-E577-4FD6-ABC0-CA443FC347E0}" sibTransId="{A06745D1-CFED-48C3-ADB1-28E521815D78}"/>
    <dgm:cxn modelId="{E0A0E6C8-846D-43DC-89B5-B8C103247D6F}" srcId="{11E50039-CDAC-4CFF-9105-4EB944373C03}" destId="{74C324E2-03DD-49A3-B775-FDC2A6304ABD}" srcOrd="2" destOrd="0" parTransId="{0033045F-63CD-45FC-AA08-A42720D9530C}" sibTransId="{814B203D-DB7F-450A-A6D3-914940D09699}"/>
    <dgm:cxn modelId="{DC703ECD-F2AF-480B-8012-7F2BC68201DA}" srcId="{11E50039-CDAC-4CFF-9105-4EB944373C03}" destId="{0B31E62E-2138-4DD8-A1F7-4652A4C5103E}" srcOrd="4" destOrd="0" parTransId="{54C70A4C-A587-4810-8EA6-92B6434C04FE}" sibTransId="{A66E018E-8F48-45C1-B3B9-4A1FFCFBF7D4}"/>
    <dgm:cxn modelId="{7E2E14D3-2A9D-483C-8BD3-0C2214570681}" type="presOf" srcId="{42F4AD9A-5551-451C-A169-A8CDDB264B65}" destId="{5DEF696A-AC4E-4E0E-BFDF-94BD0FC92A61}" srcOrd="0" destOrd="0" presId="urn:microsoft.com/office/officeart/2008/layout/VerticalCurvedList"/>
    <dgm:cxn modelId="{093FDADB-2ED2-4EA9-8698-97563B7D4E1B}" type="presOf" srcId="{2F9B0BEE-BD11-4DB3-880D-F3F63ABAE0A7}" destId="{5A8BB256-92EA-48A4-BAA7-9BE4FA0AFC60}" srcOrd="0" destOrd="0" presId="urn:microsoft.com/office/officeart/2008/layout/VerticalCurvedList"/>
    <dgm:cxn modelId="{17A902E5-C973-452C-A977-AA3E32D2C96F}" type="presOf" srcId="{9C588003-4D7C-4201-8C16-0562804781E0}" destId="{3CDA293C-CA55-47FE-9BBE-BF1AACF1730B}" srcOrd="0" destOrd="0" presId="urn:microsoft.com/office/officeart/2008/layout/VerticalCurvedList"/>
    <dgm:cxn modelId="{626F155D-D6A5-4686-B55D-2397575DFB9F}" type="presParOf" srcId="{A4B6E35D-62A5-4190-ABDD-F20A8AEBFBB4}" destId="{7C8A2747-F2F2-47EB-846F-BF7AE34343A5}" srcOrd="0" destOrd="0" presId="urn:microsoft.com/office/officeart/2008/layout/VerticalCurvedList"/>
    <dgm:cxn modelId="{40791EE7-F100-4CBA-889E-A49CCEF1DAF3}" type="presParOf" srcId="{7C8A2747-F2F2-47EB-846F-BF7AE34343A5}" destId="{710480E4-9FDE-4D81-A8B3-FA82B2AD9A7A}" srcOrd="0" destOrd="0" presId="urn:microsoft.com/office/officeart/2008/layout/VerticalCurvedList"/>
    <dgm:cxn modelId="{40DD81EC-5DFA-4F15-B29D-1BED6E9100AF}" type="presParOf" srcId="{710480E4-9FDE-4D81-A8B3-FA82B2AD9A7A}" destId="{8E229DA6-5375-4FD8-BB31-EC724AE6B41B}" srcOrd="0" destOrd="0" presId="urn:microsoft.com/office/officeart/2008/layout/VerticalCurvedList"/>
    <dgm:cxn modelId="{8CB27C4A-AC8C-459F-AD44-73A4C38F27EC}" type="presParOf" srcId="{710480E4-9FDE-4D81-A8B3-FA82B2AD9A7A}" destId="{0C2E5B58-27A4-40F4-ACAA-CCA7C72D5076}" srcOrd="1" destOrd="0" presId="urn:microsoft.com/office/officeart/2008/layout/VerticalCurvedList"/>
    <dgm:cxn modelId="{7DB342FC-5946-41D6-AA0C-27DB4DF555D8}" type="presParOf" srcId="{710480E4-9FDE-4D81-A8B3-FA82B2AD9A7A}" destId="{6236A25A-4974-44E0-9DAC-39326F429BEA}" srcOrd="2" destOrd="0" presId="urn:microsoft.com/office/officeart/2008/layout/VerticalCurvedList"/>
    <dgm:cxn modelId="{C4DC366B-2DFA-4869-B9A1-996C73DCD8FE}" type="presParOf" srcId="{710480E4-9FDE-4D81-A8B3-FA82B2AD9A7A}" destId="{5A4A6309-10E1-4D62-AC57-A92BE1AE9B07}" srcOrd="3" destOrd="0" presId="urn:microsoft.com/office/officeart/2008/layout/VerticalCurvedList"/>
    <dgm:cxn modelId="{FC8E44A2-061D-4774-ADFD-22E0132BE8EE}" type="presParOf" srcId="{7C8A2747-F2F2-47EB-846F-BF7AE34343A5}" destId="{5DEF696A-AC4E-4E0E-BFDF-94BD0FC92A61}" srcOrd="1" destOrd="0" presId="urn:microsoft.com/office/officeart/2008/layout/VerticalCurvedList"/>
    <dgm:cxn modelId="{185D0E8D-F71B-45AE-B2A7-C9117CA73799}" type="presParOf" srcId="{7C8A2747-F2F2-47EB-846F-BF7AE34343A5}" destId="{66847772-34BB-4F25-96D3-C7D8390C7BC4}" srcOrd="2" destOrd="0" presId="urn:microsoft.com/office/officeart/2008/layout/VerticalCurvedList"/>
    <dgm:cxn modelId="{38EA09E6-E364-42ED-B50A-7CFF7909C4B7}" type="presParOf" srcId="{66847772-34BB-4F25-96D3-C7D8390C7BC4}" destId="{EAF84F7D-EFDA-4318-AF07-6DDD167BD5E4}" srcOrd="0" destOrd="0" presId="urn:microsoft.com/office/officeart/2008/layout/VerticalCurvedList"/>
    <dgm:cxn modelId="{C5067CB0-65A3-47E2-A796-6F7405B55783}" type="presParOf" srcId="{7C8A2747-F2F2-47EB-846F-BF7AE34343A5}" destId="{5A8BB256-92EA-48A4-BAA7-9BE4FA0AFC60}" srcOrd="3" destOrd="0" presId="urn:microsoft.com/office/officeart/2008/layout/VerticalCurvedList"/>
    <dgm:cxn modelId="{123A59DD-D863-4CEF-8650-99483C82CFDD}" type="presParOf" srcId="{7C8A2747-F2F2-47EB-846F-BF7AE34343A5}" destId="{3273BE7D-0E6B-4D7C-8071-E102B49E7D59}" srcOrd="4" destOrd="0" presId="urn:microsoft.com/office/officeart/2008/layout/VerticalCurvedList"/>
    <dgm:cxn modelId="{DCCBEC99-474E-45C8-A8C7-A52255B90075}" type="presParOf" srcId="{3273BE7D-0E6B-4D7C-8071-E102B49E7D59}" destId="{12EBAFB9-301F-4A16-B637-56E38CD8BA83}" srcOrd="0" destOrd="0" presId="urn:microsoft.com/office/officeart/2008/layout/VerticalCurvedList"/>
    <dgm:cxn modelId="{81CB5D15-E03E-4FD6-A233-B6F29AFB4D68}" type="presParOf" srcId="{7C8A2747-F2F2-47EB-846F-BF7AE34343A5}" destId="{5EAD1832-BF90-4DE7-A7F1-87CBB25322A3}" srcOrd="5" destOrd="0" presId="urn:microsoft.com/office/officeart/2008/layout/VerticalCurvedList"/>
    <dgm:cxn modelId="{7623BCBD-CE7D-400F-86BB-FE80F42707DD}" type="presParOf" srcId="{7C8A2747-F2F2-47EB-846F-BF7AE34343A5}" destId="{FC20CE0C-84F4-4F30-9BD5-D9D190A5403D}" srcOrd="6" destOrd="0" presId="urn:microsoft.com/office/officeart/2008/layout/VerticalCurvedList"/>
    <dgm:cxn modelId="{65C81580-3006-44E5-8C0F-414AD72AC88B}" type="presParOf" srcId="{FC20CE0C-84F4-4F30-9BD5-D9D190A5403D}" destId="{952A917F-3C2B-42A4-BE8E-75D4F578B824}" srcOrd="0" destOrd="0" presId="urn:microsoft.com/office/officeart/2008/layout/VerticalCurvedList"/>
    <dgm:cxn modelId="{CE46F1E1-C4F8-42A1-9EB6-BF30ADF218AE}" type="presParOf" srcId="{7C8A2747-F2F2-47EB-846F-BF7AE34343A5}" destId="{92183295-577B-4290-BF4B-6C26B16B1357}" srcOrd="7" destOrd="0" presId="urn:microsoft.com/office/officeart/2008/layout/VerticalCurvedList"/>
    <dgm:cxn modelId="{5A96DF23-C208-4B3B-A88F-50F92654E6FB}" type="presParOf" srcId="{7C8A2747-F2F2-47EB-846F-BF7AE34343A5}" destId="{FFCC9D84-18B1-4FD5-8556-205B2D5C8A1C}" srcOrd="8" destOrd="0" presId="urn:microsoft.com/office/officeart/2008/layout/VerticalCurvedList"/>
    <dgm:cxn modelId="{8C0F5152-B245-4D58-B224-1DE9893C4FF8}" type="presParOf" srcId="{FFCC9D84-18B1-4FD5-8556-205B2D5C8A1C}" destId="{FFF92F2B-0D3D-4DC8-8EBF-FF52F517BA2A}" srcOrd="0" destOrd="0" presId="urn:microsoft.com/office/officeart/2008/layout/VerticalCurvedList"/>
    <dgm:cxn modelId="{C306E98C-C4A2-4F0A-A3F6-61893C0917C1}" type="presParOf" srcId="{7C8A2747-F2F2-47EB-846F-BF7AE34343A5}" destId="{B7464AED-0AF4-42A3-9C99-F3848450159E}" srcOrd="9" destOrd="0" presId="urn:microsoft.com/office/officeart/2008/layout/VerticalCurvedList"/>
    <dgm:cxn modelId="{BFBA0AC0-91A5-4E8A-A98B-1D8A5CC02897}" type="presParOf" srcId="{7C8A2747-F2F2-47EB-846F-BF7AE34343A5}" destId="{C78229B3-9BC2-417D-BCBD-E5AE050D0B15}" srcOrd="10" destOrd="0" presId="urn:microsoft.com/office/officeart/2008/layout/VerticalCurvedList"/>
    <dgm:cxn modelId="{04E881FE-2170-4F6F-8B67-79340EF3FD3C}" type="presParOf" srcId="{C78229B3-9BC2-417D-BCBD-E5AE050D0B15}" destId="{FC6AF896-6124-42C7-B30B-0BBDF9F57CFE}" srcOrd="0" destOrd="0" presId="urn:microsoft.com/office/officeart/2008/layout/VerticalCurvedList"/>
    <dgm:cxn modelId="{0848EABC-C1C4-4387-966B-9096647C9935}" type="presParOf" srcId="{7C8A2747-F2F2-47EB-846F-BF7AE34343A5}" destId="{3CDA293C-CA55-47FE-9BBE-BF1AACF1730B}" srcOrd="11" destOrd="0" presId="urn:microsoft.com/office/officeart/2008/layout/VerticalCurvedList"/>
    <dgm:cxn modelId="{6FB16A46-7902-437C-A9D9-7F35003AE074}" type="presParOf" srcId="{7C8A2747-F2F2-47EB-846F-BF7AE34343A5}" destId="{78B344E1-0988-471C-B60A-8A427F5637B2}" srcOrd="12" destOrd="0" presId="urn:microsoft.com/office/officeart/2008/layout/VerticalCurvedList"/>
    <dgm:cxn modelId="{659B5A06-64D5-4488-A797-8990143DB19E}" type="presParOf" srcId="{78B344E1-0988-471C-B60A-8A427F5637B2}" destId="{CB3E0FC1-7957-40CE-A96C-1787B42852BC}" srcOrd="0" destOrd="0" presId="urn:microsoft.com/office/officeart/2008/layout/VerticalCurvedList"/>
    <dgm:cxn modelId="{FB15B920-7D98-4358-AAB2-B56430F0CD84}" type="presParOf" srcId="{7C8A2747-F2F2-47EB-846F-BF7AE34343A5}" destId="{9BF30A1E-34E8-4AEA-A2D3-018E39B6EFF9}" srcOrd="13" destOrd="0" presId="urn:microsoft.com/office/officeart/2008/layout/VerticalCurvedList"/>
    <dgm:cxn modelId="{C8A1F0E0-A599-4040-B82B-FBC83E2E7CD4}" type="presParOf" srcId="{7C8A2747-F2F2-47EB-846F-BF7AE34343A5}" destId="{14A3ED0B-EB4F-43F8-89D1-0D5AEDD0BEF5}" srcOrd="14" destOrd="0" presId="urn:microsoft.com/office/officeart/2008/layout/VerticalCurvedList"/>
    <dgm:cxn modelId="{95A81DEC-1036-46C9-805B-D3752F9B1B4B}" type="presParOf" srcId="{14A3ED0B-EB4F-43F8-89D1-0D5AEDD0BEF5}" destId="{F1C6F1CC-1722-44E7-8DEB-1C6BB2029DDF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450D4E-33E3-4D3C-B96A-C45B91504AC8}" type="doc">
      <dgm:prSet loTypeId="urn:microsoft.com/office/officeart/2005/8/layout/default#1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9F08B55-F66D-485A-8ABF-15B37ABE4174}">
      <dgm:prSet/>
      <dgm:spPr/>
      <dgm:t>
        <a:bodyPr/>
        <a:lstStyle/>
        <a:p>
          <a:pPr rtl="0"/>
          <a:r>
            <a:rPr lang="ru-RU" dirty="0">
              <a:latin typeface="Comic Sans MS" panose="030F0702030302020204" pitchFamily="66" charset="0"/>
            </a:rPr>
            <a:t>логика и структурированность  в изложении материала</a:t>
          </a:r>
        </a:p>
      </dgm:t>
    </dgm:pt>
    <dgm:pt modelId="{8B7E78AB-18CC-4A56-87B2-88737F03FB8F}" type="parTrans" cxnId="{12178DE6-EE41-43D0-9BB4-565EDE1A9DAB}">
      <dgm:prSet/>
      <dgm:spPr/>
      <dgm:t>
        <a:bodyPr/>
        <a:lstStyle/>
        <a:p>
          <a:endParaRPr lang="ru-RU">
            <a:latin typeface="Comic Sans MS" panose="030F0702030302020204" pitchFamily="66" charset="0"/>
          </a:endParaRPr>
        </a:p>
      </dgm:t>
    </dgm:pt>
    <dgm:pt modelId="{2367CB1A-8023-4B26-8442-B1A58EFC8A99}" type="sibTrans" cxnId="{12178DE6-EE41-43D0-9BB4-565EDE1A9DAB}">
      <dgm:prSet/>
      <dgm:spPr/>
      <dgm:t>
        <a:bodyPr/>
        <a:lstStyle/>
        <a:p>
          <a:endParaRPr lang="ru-RU">
            <a:latin typeface="Comic Sans MS" panose="030F0702030302020204" pitchFamily="66" charset="0"/>
          </a:endParaRPr>
        </a:p>
      </dgm:t>
    </dgm:pt>
    <dgm:pt modelId="{A9914900-9258-434E-9155-9C4B1EB1C8EB}">
      <dgm:prSet/>
      <dgm:spPr/>
      <dgm:t>
        <a:bodyPr/>
        <a:lstStyle/>
        <a:p>
          <a:pPr rtl="0"/>
          <a:r>
            <a:rPr lang="ru-RU" dirty="0">
              <a:latin typeface="Comic Sans MS" panose="030F0702030302020204" pitchFamily="66" charset="0"/>
            </a:rPr>
            <a:t>профессиональный подход </a:t>
          </a:r>
        </a:p>
      </dgm:t>
    </dgm:pt>
    <dgm:pt modelId="{9DC74CB0-6263-4B6C-9AA3-0294C4C32D8E}" type="parTrans" cxnId="{3DCA9773-19F1-42C1-90FB-3AFF4DF3880A}">
      <dgm:prSet/>
      <dgm:spPr/>
      <dgm:t>
        <a:bodyPr/>
        <a:lstStyle/>
        <a:p>
          <a:endParaRPr lang="ru-RU">
            <a:latin typeface="Comic Sans MS" panose="030F0702030302020204" pitchFamily="66" charset="0"/>
          </a:endParaRPr>
        </a:p>
      </dgm:t>
    </dgm:pt>
    <dgm:pt modelId="{D85FD7BE-1BB0-4797-A4E6-3BD8FFEA7AEB}" type="sibTrans" cxnId="{3DCA9773-19F1-42C1-90FB-3AFF4DF3880A}">
      <dgm:prSet/>
      <dgm:spPr/>
      <dgm:t>
        <a:bodyPr/>
        <a:lstStyle/>
        <a:p>
          <a:endParaRPr lang="ru-RU">
            <a:latin typeface="Comic Sans MS" panose="030F0702030302020204" pitchFamily="66" charset="0"/>
          </a:endParaRPr>
        </a:p>
      </dgm:t>
    </dgm:pt>
    <dgm:pt modelId="{30ADF40B-055F-49D3-85FC-D9D62297649A}">
      <dgm:prSet/>
      <dgm:spPr/>
      <dgm:t>
        <a:bodyPr/>
        <a:lstStyle/>
        <a:p>
          <a:pPr rtl="0"/>
          <a:r>
            <a:rPr lang="ru-RU" dirty="0">
              <a:latin typeface="Comic Sans MS" panose="030F0702030302020204" pitchFamily="66" charset="0"/>
            </a:rPr>
            <a:t>понимание задания </a:t>
          </a:r>
        </a:p>
      </dgm:t>
    </dgm:pt>
    <dgm:pt modelId="{4FD4FCFE-E95E-4A98-96AA-2480D4E404A3}" type="sibTrans" cxnId="{22DFCFFD-1283-4F65-974F-68CF4919A6E3}">
      <dgm:prSet/>
      <dgm:spPr/>
      <dgm:t>
        <a:bodyPr/>
        <a:lstStyle/>
        <a:p>
          <a:endParaRPr lang="ru-RU">
            <a:latin typeface="Comic Sans MS" panose="030F0702030302020204" pitchFamily="66" charset="0"/>
          </a:endParaRPr>
        </a:p>
      </dgm:t>
    </dgm:pt>
    <dgm:pt modelId="{DD9C53C8-CF37-4562-B8F5-CCE3DDC2B471}" type="parTrans" cxnId="{22DFCFFD-1283-4F65-974F-68CF4919A6E3}">
      <dgm:prSet/>
      <dgm:spPr/>
      <dgm:t>
        <a:bodyPr/>
        <a:lstStyle/>
        <a:p>
          <a:endParaRPr lang="ru-RU">
            <a:latin typeface="Comic Sans MS" panose="030F0702030302020204" pitchFamily="66" charset="0"/>
          </a:endParaRPr>
        </a:p>
      </dgm:t>
    </dgm:pt>
    <dgm:pt modelId="{1FEA66EB-01A4-4E46-A661-C6E81C6432C4}">
      <dgm:prSet/>
      <dgm:spPr/>
      <dgm:t>
        <a:bodyPr/>
        <a:lstStyle/>
        <a:p>
          <a:pPr rtl="0"/>
          <a:r>
            <a:rPr lang="ru-RU" dirty="0">
              <a:latin typeface="Comic Sans MS" panose="030F0702030302020204" pitchFamily="66" charset="0"/>
            </a:rPr>
            <a:t>подходы к решению поставленного вопроса</a:t>
          </a:r>
        </a:p>
      </dgm:t>
    </dgm:pt>
    <dgm:pt modelId="{16B56567-F713-4749-8FA0-7865165279E0}" type="sibTrans" cxnId="{893655FE-46F2-4288-A3B8-3ED6E0271566}">
      <dgm:prSet/>
      <dgm:spPr/>
      <dgm:t>
        <a:bodyPr/>
        <a:lstStyle/>
        <a:p>
          <a:endParaRPr lang="ru-RU">
            <a:latin typeface="Comic Sans MS" panose="030F0702030302020204" pitchFamily="66" charset="0"/>
          </a:endParaRPr>
        </a:p>
      </dgm:t>
    </dgm:pt>
    <dgm:pt modelId="{5A4A9EBD-80BC-460F-8CBB-1F1DEF5249E6}" type="parTrans" cxnId="{893655FE-46F2-4288-A3B8-3ED6E0271566}">
      <dgm:prSet/>
      <dgm:spPr/>
      <dgm:t>
        <a:bodyPr/>
        <a:lstStyle/>
        <a:p>
          <a:endParaRPr lang="ru-RU">
            <a:latin typeface="Comic Sans MS" panose="030F0702030302020204" pitchFamily="66" charset="0"/>
          </a:endParaRPr>
        </a:p>
      </dgm:t>
    </dgm:pt>
    <dgm:pt modelId="{39411677-57BB-4ED2-BF88-7E4917A4EFEB}" type="pres">
      <dgm:prSet presAssocID="{F4450D4E-33E3-4D3C-B96A-C45B91504AC8}" presName="diagram" presStyleCnt="0">
        <dgm:presLayoutVars>
          <dgm:dir/>
          <dgm:resizeHandles val="exact"/>
        </dgm:presLayoutVars>
      </dgm:prSet>
      <dgm:spPr/>
    </dgm:pt>
    <dgm:pt modelId="{342BEF67-6E04-427C-9F35-061A5F1D4E47}" type="pres">
      <dgm:prSet presAssocID="{30ADF40B-055F-49D3-85FC-D9D62297649A}" presName="node" presStyleLbl="node1" presStyleIdx="0" presStyleCnt="4">
        <dgm:presLayoutVars>
          <dgm:bulletEnabled val="1"/>
        </dgm:presLayoutVars>
      </dgm:prSet>
      <dgm:spPr/>
    </dgm:pt>
    <dgm:pt modelId="{40F8EE2E-03B6-446C-88C1-8B6B86983A27}" type="pres">
      <dgm:prSet presAssocID="{4FD4FCFE-E95E-4A98-96AA-2480D4E404A3}" presName="sibTrans" presStyleCnt="0"/>
      <dgm:spPr/>
    </dgm:pt>
    <dgm:pt modelId="{233CE2DB-113F-4088-A3A8-39165E4D7C39}" type="pres">
      <dgm:prSet presAssocID="{A9F08B55-F66D-485A-8ABF-15B37ABE4174}" presName="node" presStyleLbl="node1" presStyleIdx="1" presStyleCnt="4">
        <dgm:presLayoutVars>
          <dgm:bulletEnabled val="1"/>
        </dgm:presLayoutVars>
      </dgm:prSet>
      <dgm:spPr/>
    </dgm:pt>
    <dgm:pt modelId="{16D38269-FDCB-49FD-BB53-48F228D8D466}" type="pres">
      <dgm:prSet presAssocID="{2367CB1A-8023-4B26-8442-B1A58EFC8A99}" presName="sibTrans" presStyleCnt="0"/>
      <dgm:spPr/>
    </dgm:pt>
    <dgm:pt modelId="{C8EF82AC-C566-458C-B6D0-A555E3855586}" type="pres">
      <dgm:prSet presAssocID="{1FEA66EB-01A4-4E46-A661-C6E81C6432C4}" presName="node" presStyleLbl="node1" presStyleIdx="2" presStyleCnt="4">
        <dgm:presLayoutVars>
          <dgm:bulletEnabled val="1"/>
        </dgm:presLayoutVars>
      </dgm:prSet>
      <dgm:spPr/>
    </dgm:pt>
    <dgm:pt modelId="{167B63A7-3278-45A2-81E7-B92C3DC33A0D}" type="pres">
      <dgm:prSet presAssocID="{16B56567-F713-4749-8FA0-7865165279E0}" presName="sibTrans" presStyleCnt="0"/>
      <dgm:spPr/>
    </dgm:pt>
    <dgm:pt modelId="{1134B824-606E-46EA-B916-577DD05F6B38}" type="pres">
      <dgm:prSet presAssocID="{A9914900-9258-434E-9155-9C4B1EB1C8EB}" presName="node" presStyleLbl="node1" presStyleIdx="3" presStyleCnt="4">
        <dgm:presLayoutVars>
          <dgm:bulletEnabled val="1"/>
        </dgm:presLayoutVars>
      </dgm:prSet>
      <dgm:spPr/>
    </dgm:pt>
  </dgm:ptLst>
  <dgm:cxnLst>
    <dgm:cxn modelId="{F9D89D25-8833-44A7-82B3-7F46255A08BF}" type="presOf" srcId="{A9914900-9258-434E-9155-9C4B1EB1C8EB}" destId="{1134B824-606E-46EA-B916-577DD05F6B38}" srcOrd="0" destOrd="0" presId="urn:microsoft.com/office/officeart/2005/8/layout/default#1"/>
    <dgm:cxn modelId="{494A594F-E121-42A5-B63F-F663DD3A5CBA}" type="presOf" srcId="{A9F08B55-F66D-485A-8ABF-15B37ABE4174}" destId="{233CE2DB-113F-4088-A3A8-39165E4D7C39}" srcOrd="0" destOrd="0" presId="urn:microsoft.com/office/officeart/2005/8/layout/default#1"/>
    <dgm:cxn modelId="{3DCA9773-19F1-42C1-90FB-3AFF4DF3880A}" srcId="{F4450D4E-33E3-4D3C-B96A-C45B91504AC8}" destId="{A9914900-9258-434E-9155-9C4B1EB1C8EB}" srcOrd="3" destOrd="0" parTransId="{9DC74CB0-6263-4B6C-9AA3-0294C4C32D8E}" sibTransId="{D85FD7BE-1BB0-4797-A4E6-3BD8FFEA7AEB}"/>
    <dgm:cxn modelId="{4D48C174-1992-44F2-BB20-C5B57AB1A48D}" type="presOf" srcId="{F4450D4E-33E3-4D3C-B96A-C45B91504AC8}" destId="{39411677-57BB-4ED2-BF88-7E4917A4EFEB}" srcOrd="0" destOrd="0" presId="urn:microsoft.com/office/officeart/2005/8/layout/default#1"/>
    <dgm:cxn modelId="{592AA49A-5D39-407F-97FF-99516A0C1BD7}" type="presOf" srcId="{30ADF40B-055F-49D3-85FC-D9D62297649A}" destId="{342BEF67-6E04-427C-9F35-061A5F1D4E47}" srcOrd="0" destOrd="0" presId="urn:microsoft.com/office/officeart/2005/8/layout/default#1"/>
    <dgm:cxn modelId="{7F90ACAF-912E-4225-B006-66552C78B051}" type="presOf" srcId="{1FEA66EB-01A4-4E46-A661-C6E81C6432C4}" destId="{C8EF82AC-C566-458C-B6D0-A555E3855586}" srcOrd="0" destOrd="0" presId="urn:microsoft.com/office/officeart/2005/8/layout/default#1"/>
    <dgm:cxn modelId="{12178DE6-EE41-43D0-9BB4-565EDE1A9DAB}" srcId="{F4450D4E-33E3-4D3C-B96A-C45B91504AC8}" destId="{A9F08B55-F66D-485A-8ABF-15B37ABE4174}" srcOrd="1" destOrd="0" parTransId="{8B7E78AB-18CC-4A56-87B2-88737F03FB8F}" sibTransId="{2367CB1A-8023-4B26-8442-B1A58EFC8A99}"/>
    <dgm:cxn modelId="{22DFCFFD-1283-4F65-974F-68CF4919A6E3}" srcId="{F4450D4E-33E3-4D3C-B96A-C45B91504AC8}" destId="{30ADF40B-055F-49D3-85FC-D9D62297649A}" srcOrd="0" destOrd="0" parTransId="{DD9C53C8-CF37-4562-B8F5-CCE3DDC2B471}" sibTransId="{4FD4FCFE-E95E-4A98-96AA-2480D4E404A3}"/>
    <dgm:cxn modelId="{893655FE-46F2-4288-A3B8-3ED6E0271566}" srcId="{F4450D4E-33E3-4D3C-B96A-C45B91504AC8}" destId="{1FEA66EB-01A4-4E46-A661-C6E81C6432C4}" srcOrd="2" destOrd="0" parTransId="{5A4A9EBD-80BC-460F-8CBB-1F1DEF5249E6}" sibTransId="{16B56567-F713-4749-8FA0-7865165279E0}"/>
    <dgm:cxn modelId="{B141DDF6-8488-4C7E-A513-9C627501816C}" type="presParOf" srcId="{39411677-57BB-4ED2-BF88-7E4917A4EFEB}" destId="{342BEF67-6E04-427C-9F35-061A5F1D4E47}" srcOrd="0" destOrd="0" presId="urn:microsoft.com/office/officeart/2005/8/layout/default#1"/>
    <dgm:cxn modelId="{A5D59C0C-BD3C-4DB3-B868-10B8BF6DC88F}" type="presParOf" srcId="{39411677-57BB-4ED2-BF88-7E4917A4EFEB}" destId="{40F8EE2E-03B6-446C-88C1-8B6B86983A27}" srcOrd="1" destOrd="0" presId="urn:microsoft.com/office/officeart/2005/8/layout/default#1"/>
    <dgm:cxn modelId="{DE506563-B021-4179-BAD9-85F34CF7D1CA}" type="presParOf" srcId="{39411677-57BB-4ED2-BF88-7E4917A4EFEB}" destId="{233CE2DB-113F-4088-A3A8-39165E4D7C39}" srcOrd="2" destOrd="0" presId="urn:microsoft.com/office/officeart/2005/8/layout/default#1"/>
    <dgm:cxn modelId="{FA902A2E-C0CA-4AB0-B219-5F1F37D31318}" type="presParOf" srcId="{39411677-57BB-4ED2-BF88-7E4917A4EFEB}" destId="{16D38269-FDCB-49FD-BB53-48F228D8D466}" srcOrd="3" destOrd="0" presId="urn:microsoft.com/office/officeart/2005/8/layout/default#1"/>
    <dgm:cxn modelId="{3D3D8C1F-0E17-4BCF-982A-C130FE990656}" type="presParOf" srcId="{39411677-57BB-4ED2-BF88-7E4917A4EFEB}" destId="{C8EF82AC-C566-458C-B6D0-A555E3855586}" srcOrd="4" destOrd="0" presId="urn:microsoft.com/office/officeart/2005/8/layout/default#1"/>
    <dgm:cxn modelId="{394204A4-840F-4827-99E3-59C489676DD8}" type="presParOf" srcId="{39411677-57BB-4ED2-BF88-7E4917A4EFEB}" destId="{167B63A7-3278-45A2-81E7-B92C3DC33A0D}" srcOrd="5" destOrd="0" presId="urn:microsoft.com/office/officeart/2005/8/layout/default#1"/>
    <dgm:cxn modelId="{266E3849-8D1A-4678-BD08-9C2FF56C6378}" type="presParOf" srcId="{39411677-57BB-4ED2-BF88-7E4917A4EFEB}" destId="{1134B824-606E-46EA-B916-577DD05F6B38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150B71-A3C7-4924-9BFE-07B98EAC603A}" type="doc">
      <dgm:prSet loTypeId="urn:microsoft.com/office/officeart/2005/8/layout/vList2" loCatId="list" qsTypeId="urn:microsoft.com/office/officeart/2005/8/quickstyle/3d1" qsCatId="3D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9B074140-368A-484C-BD3C-A3BFDA0106B5}">
      <dgm:prSet/>
      <dgm:spPr>
        <a:gradFill rotWithShape="0">
          <a:gsLst>
            <a:gs pos="0">
              <a:srgbClr val="54D9C4"/>
            </a:gs>
            <a:gs pos="50000">
              <a:srgbClr val="3BBCCF"/>
            </a:gs>
            <a:gs pos="100000">
              <a:srgbClr val="37B4D0"/>
            </a:gs>
          </a:gsLst>
          <a:lin ang="5400000" scaled="0"/>
        </a:gradFill>
      </dgm:spPr>
      <dgm:t>
        <a:bodyPr/>
        <a:lstStyle/>
        <a:p>
          <a:pPr rtl="0"/>
          <a:r>
            <a:rPr lang="ru-RU" dirty="0">
              <a:latin typeface="Comic Sans MS" panose="030F0702030302020204" pitchFamily="66" charset="0"/>
            </a:rPr>
            <a:t>ОК 2. Организовывать собственную деятельность, определять методы и способы выполнения профессиональных задач, оценивать их эффективность и качество</a:t>
          </a:r>
        </a:p>
      </dgm:t>
    </dgm:pt>
    <dgm:pt modelId="{D2B53F18-E940-4C75-9170-056069BC59DC}" type="parTrans" cxnId="{80E340B2-0518-4D70-AED4-08A4989CE0F6}">
      <dgm:prSet/>
      <dgm:spPr/>
      <dgm:t>
        <a:bodyPr/>
        <a:lstStyle/>
        <a:p>
          <a:endParaRPr lang="ru-RU">
            <a:latin typeface="Comic Sans MS" panose="030F0702030302020204" pitchFamily="66" charset="0"/>
          </a:endParaRPr>
        </a:p>
      </dgm:t>
    </dgm:pt>
    <dgm:pt modelId="{7FBAD0D4-25FA-4552-84D2-08DFE466545F}" type="sibTrans" cxnId="{80E340B2-0518-4D70-AED4-08A4989CE0F6}">
      <dgm:prSet/>
      <dgm:spPr/>
      <dgm:t>
        <a:bodyPr/>
        <a:lstStyle/>
        <a:p>
          <a:endParaRPr lang="ru-RU">
            <a:latin typeface="Comic Sans MS" panose="030F0702030302020204" pitchFamily="66" charset="0"/>
          </a:endParaRPr>
        </a:p>
      </dgm:t>
    </dgm:pt>
    <dgm:pt modelId="{AD2FE457-B4F1-4BD6-8560-07EE4214BE00}">
      <dgm:prSet/>
      <dgm:spPr>
        <a:gradFill rotWithShape="0">
          <a:gsLst>
            <a:gs pos="0">
              <a:srgbClr val="54D9C4"/>
            </a:gs>
            <a:gs pos="50000">
              <a:srgbClr val="37B4D0"/>
            </a:gs>
            <a:gs pos="100000">
              <a:srgbClr val="37B4D0"/>
            </a:gs>
          </a:gsLst>
          <a:lin ang="5400000" scaled="0"/>
        </a:gradFill>
      </dgm:spPr>
      <dgm:t>
        <a:bodyPr/>
        <a:lstStyle/>
        <a:p>
          <a:pPr rtl="0"/>
          <a:r>
            <a:rPr lang="ru-RU" dirty="0">
              <a:latin typeface="Comic Sans MS" panose="030F0702030302020204" pitchFamily="66" charset="0"/>
            </a:rPr>
            <a:t>ОК 5. Использовать информационно-коммуникационные технологии для совершенствования профессиональной деятельности</a:t>
          </a:r>
        </a:p>
      </dgm:t>
    </dgm:pt>
    <dgm:pt modelId="{3609C113-2AF6-4331-846E-BEE8A7935248}" type="parTrans" cxnId="{1681361E-5711-4B70-887A-C429499033E3}">
      <dgm:prSet/>
      <dgm:spPr/>
      <dgm:t>
        <a:bodyPr/>
        <a:lstStyle/>
        <a:p>
          <a:endParaRPr lang="ru-RU">
            <a:latin typeface="Comic Sans MS" panose="030F0702030302020204" pitchFamily="66" charset="0"/>
          </a:endParaRPr>
        </a:p>
      </dgm:t>
    </dgm:pt>
    <dgm:pt modelId="{E9C01170-DFF7-4EB1-B1E3-CFABDBDB99A7}" type="sibTrans" cxnId="{1681361E-5711-4B70-887A-C429499033E3}">
      <dgm:prSet/>
      <dgm:spPr/>
      <dgm:t>
        <a:bodyPr/>
        <a:lstStyle/>
        <a:p>
          <a:endParaRPr lang="ru-RU">
            <a:latin typeface="Comic Sans MS" panose="030F0702030302020204" pitchFamily="66" charset="0"/>
          </a:endParaRPr>
        </a:p>
      </dgm:t>
    </dgm:pt>
    <dgm:pt modelId="{3EB90285-E6EE-4ADB-9309-C0D946DE84D1}">
      <dgm:prSet/>
      <dgm:spPr>
        <a:gradFill rotWithShape="0">
          <a:gsLst>
            <a:gs pos="0">
              <a:srgbClr val="54D9C4"/>
            </a:gs>
            <a:gs pos="50000">
              <a:srgbClr val="3BBCCF"/>
            </a:gs>
            <a:gs pos="100000">
              <a:srgbClr val="37B4D0"/>
            </a:gs>
          </a:gsLst>
        </a:gradFill>
      </dgm:spPr>
      <dgm:t>
        <a:bodyPr/>
        <a:lstStyle/>
        <a:p>
          <a:pPr rtl="0"/>
          <a:r>
            <a:rPr lang="ru-RU" dirty="0">
              <a:latin typeface="Comic Sans MS" panose="030F0702030302020204" pitchFamily="66" charset="0"/>
            </a:rPr>
            <a:t>ОК 6. Работать в коллективе и команде, обеспечивать ее сплочение, эффективно общаться с коллегами, руководством, потребителями</a:t>
          </a:r>
        </a:p>
      </dgm:t>
    </dgm:pt>
    <dgm:pt modelId="{D721905C-069A-4B83-93DD-DCC87075AF86}" type="parTrans" cxnId="{53494244-A9A3-46B2-ACDA-35FB9B47E8CF}">
      <dgm:prSet/>
      <dgm:spPr/>
      <dgm:t>
        <a:bodyPr/>
        <a:lstStyle/>
        <a:p>
          <a:endParaRPr lang="ru-RU">
            <a:latin typeface="Comic Sans MS" panose="030F0702030302020204" pitchFamily="66" charset="0"/>
          </a:endParaRPr>
        </a:p>
      </dgm:t>
    </dgm:pt>
    <dgm:pt modelId="{DE795367-9CAF-47B7-8D24-595E35229DB3}" type="sibTrans" cxnId="{53494244-A9A3-46B2-ACDA-35FB9B47E8CF}">
      <dgm:prSet/>
      <dgm:spPr/>
      <dgm:t>
        <a:bodyPr/>
        <a:lstStyle/>
        <a:p>
          <a:endParaRPr lang="ru-RU">
            <a:latin typeface="Comic Sans MS" panose="030F0702030302020204" pitchFamily="66" charset="0"/>
          </a:endParaRPr>
        </a:p>
      </dgm:t>
    </dgm:pt>
    <dgm:pt modelId="{3E53A6E8-2FDA-4B17-A234-D9DB98A2A537}" type="pres">
      <dgm:prSet presAssocID="{4A150B71-A3C7-4924-9BFE-07B98EAC603A}" presName="linear" presStyleCnt="0">
        <dgm:presLayoutVars>
          <dgm:animLvl val="lvl"/>
          <dgm:resizeHandles val="exact"/>
        </dgm:presLayoutVars>
      </dgm:prSet>
      <dgm:spPr/>
    </dgm:pt>
    <dgm:pt modelId="{59559C0B-EE35-4635-8850-B5605A67A251}" type="pres">
      <dgm:prSet presAssocID="{9B074140-368A-484C-BD3C-A3BFDA0106B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6527B4D-C44F-4BA1-B40E-291FFA74128F}" type="pres">
      <dgm:prSet presAssocID="{7FBAD0D4-25FA-4552-84D2-08DFE466545F}" presName="spacer" presStyleCnt="0"/>
      <dgm:spPr/>
    </dgm:pt>
    <dgm:pt modelId="{D7DED09E-0A94-4347-A89A-77A214236E06}" type="pres">
      <dgm:prSet presAssocID="{AD2FE457-B4F1-4BD6-8560-07EE4214BE0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9DCB55A-5D6A-4965-8902-B3F2F542ACDC}" type="pres">
      <dgm:prSet presAssocID="{E9C01170-DFF7-4EB1-B1E3-CFABDBDB99A7}" presName="spacer" presStyleCnt="0"/>
      <dgm:spPr/>
    </dgm:pt>
    <dgm:pt modelId="{E6F3D53F-222B-42DD-B76B-42F72EE98521}" type="pres">
      <dgm:prSet presAssocID="{3EB90285-E6EE-4ADB-9309-C0D946DE84D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681361E-5711-4B70-887A-C429499033E3}" srcId="{4A150B71-A3C7-4924-9BFE-07B98EAC603A}" destId="{AD2FE457-B4F1-4BD6-8560-07EE4214BE00}" srcOrd="1" destOrd="0" parTransId="{3609C113-2AF6-4331-846E-BEE8A7935248}" sibTransId="{E9C01170-DFF7-4EB1-B1E3-CFABDBDB99A7}"/>
    <dgm:cxn modelId="{53494244-A9A3-46B2-ACDA-35FB9B47E8CF}" srcId="{4A150B71-A3C7-4924-9BFE-07B98EAC603A}" destId="{3EB90285-E6EE-4ADB-9309-C0D946DE84D1}" srcOrd="2" destOrd="0" parTransId="{D721905C-069A-4B83-93DD-DCC87075AF86}" sibTransId="{DE795367-9CAF-47B7-8D24-595E35229DB3}"/>
    <dgm:cxn modelId="{35225379-E47C-408A-B277-ED5BE8D5152B}" type="presOf" srcId="{9B074140-368A-484C-BD3C-A3BFDA0106B5}" destId="{59559C0B-EE35-4635-8850-B5605A67A251}" srcOrd="0" destOrd="0" presId="urn:microsoft.com/office/officeart/2005/8/layout/vList2"/>
    <dgm:cxn modelId="{728E037A-56FE-4DCC-8066-3AE69E659EF0}" type="presOf" srcId="{AD2FE457-B4F1-4BD6-8560-07EE4214BE00}" destId="{D7DED09E-0A94-4347-A89A-77A214236E06}" srcOrd="0" destOrd="0" presId="urn:microsoft.com/office/officeart/2005/8/layout/vList2"/>
    <dgm:cxn modelId="{ECFB97A7-6FE1-43F6-BE7C-CDB97C00BF70}" type="presOf" srcId="{3EB90285-E6EE-4ADB-9309-C0D946DE84D1}" destId="{E6F3D53F-222B-42DD-B76B-42F72EE98521}" srcOrd="0" destOrd="0" presId="urn:microsoft.com/office/officeart/2005/8/layout/vList2"/>
    <dgm:cxn modelId="{DA1E23AC-BFFF-45A6-BC14-6CD788DCD848}" type="presOf" srcId="{4A150B71-A3C7-4924-9BFE-07B98EAC603A}" destId="{3E53A6E8-2FDA-4B17-A234-D9DB98A2A537}" srcOrd="0" destOrd="0" presId="urn:microsoft.com/office/officeart/2005/8/layout/vList2"/>
    <dgm:cxn modelId="{80E340B2-0518-4D70-AED4-08A4989CE0F6}" srcId="{4A150B71-A3C7-4924-9BFE-07B98EAC603A}" destId="{9B074140-368A-484C-BD3C-A3BFDA0106B5}" srcOrd="0" destOrd="0" parTransId="{D2B53F18-E940-4C75-9170-056069BC59DC}" sibTransId="{7FBAD0D4-25FA-4552-84D2-08DFE466545F}"/>
    <dgm:cxn modelId="{826718E4-88F7-415B-9F6E-8E4136391141}" type="presParOf" srcId="{3E53A6E8-2FDA-4B17-A234-D9DB98A2A537}" destId="{59559C0B-EE35-4635-8850-B5605A67A251}" srcOrd="0" destOrd="0" presId="urn:microsoft.com/office/officeart/2005/8/layout/vList2"/>
    <dgm:cxn modelId="{67BB4BBC-7A7F-4A08-80F1-428B271AAE9E}" type="presParOf" srcId="{3E53A6E8-2FDA-4B17-A234-D9DB98A2A537}" destId="{86527B4D-C44F-4BA1-B40E-291FFA74128F}" srcOrd="1" destOrd="0" presId="urn:microsoft.com/office/officeart/2005/8/layout/vList2"/>
    <dgm:cxn modelId="{3F0C74C0-1D64-4C3C-9067-6E937B3B5196}" type="presParOf" srcId="{3E53A6E8-2FDA-4B17-A234-D9DB98A2A537}" destId="{D7DED09E-0A94-4347-A89A-77A214236E06}" srcOrd="2" destOrd="0" presId="urn:microsoft.com/office/officeart/2005/8/layout/vList2"/>
    <dgm:cxn modelId="{8A8FA57B-D6C4-46D5-93CE-9DC20C6670E6}" type="presParOf" srcId="{3E53A6E8-2FDA-4B17-A234-D9DB98A2A537}" destId="{99DCB55A-5D6A-4965-8902-B3F2F542ACDC}" srcOrd="3" destOrd="0" presId="urn:microsoft.com/office/officeart/2005/8/layout/vList2"/>
    <dgm:cxn modelId="{7050485C-0041-4CB1-800B-E250E593A008}" type="presParOf" srcId="{3E53A6E8-2FDA-4B17-A234-D9DB98A2A537}" destId="{E6F3D53F-222B-42DD-B76B-42F72EE98521}" srcOrd="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D72BA2E-0BF7-4D25-821A-50DEFE2C67F2}" type="doc">
      <dgm:prSet loTypeId="urn:microsoft.com/office/officeart/2005/8/layout/hProcess11" loCatId="process" qsTypeId="urn:microsoft.com/office/officeart/2005/8/quickstyle/3d2#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18887A1-AD0E-41DB-ABC5-849D44CCA30A}">
      <dgm:prSet custT="1"/>
      <dgm:spPr/>
      <dgm:t>
        <a:bodyPr/>
        <a:lstStyle/>
        <a:p>
          <a:pPr rtl="0"/>
          <a:r>
            <a:rPr lang="ru-RU" sz="1800" dirty="0">
              <a:latin typeface="Comic Sans MS" panose="030F0702030302020204" pitchFamily="66" charset="0"/>
            </a:rPr>
            <a:t>Изучить геодезические этапы при строительстве дома</a:t>
          </a:r>
        </a:p>
      </dgm:t>
    </dgm:pt>
    <dgm:pt modelId="{5CCC5849-C999-407D-8707-0AE1250E356E}" type="parTrans" cxnId="{E8FFAAE4-23D4-4289-A3A6-ADD5A431200D}">
      <dgm:prSet/>
      <dgm:spPr/>
      <dgm:t>
        <a:bodyPr/>
        <a:lstStyle/>
        <a:p>
          <a:endParaRPr lang="ru-RU" sz="2400">
            <a:latin typeface="Comic Sans MS" panose="030F0702030302020204" pitchFamily="66" charset="0"/>
          </a:endParaRPr>
        </a:p>
      </dgm:t>
    </dgm:pt>
    <dgm:pt modelId="{8D9D0013-8D00-4564-B1FD-94DCC86D020E}" type="sibTrans" cxnId="{E8FFAAE4-23D4-4289-A3A6-ADD5A431200D}">
      <dgm:prSet/>
      <dgm:spPr/>
      <dgm:t>
        <a:bodyPr/>
        <a:lstStyle/>
        <a:p>
          <a:endParaRPr lang="ru-RU" sz="2400">
            <a:latin typeface="Comic Sans MS" panose="030F0702030302020204" pitchFamily="66" charset="0"/>
          </a:endParaRPr>
        </a:p>
      </dgm:t>
    </dgm:pt>
    <dgm:pt modelId="{BC638923-3FC8-4A63-BB82-9AA8CA33DCF2}">
      <dgm:prSet custT="1"/>
      <dgm:spPr/>
      <dgm:t>
        <a:bodyPr/>
        <a:lstStyle/>
        <a:p>
          <a:pPr rtl="0"/>
          <a:r>
            <a:rPr lang="ru-RU" sz="1800">
              <a:latin typeface="Comic Sans MS" panose="030F0702030302020204" pitchFamily="66" charset="0"/>
            </a:rPr>
            <a:t>Актуализировать правила техники безопасности при работе с оборудованием и инструментом при выполнении геодезических работ  </a:t>
          </a:r>
        </a:p>
      </dgm:t>
    </dgm:pt>
    <dgm:pt modelId="{57E9A58D-AC04-48B9-AA6F-9EDE50B92D40}" type="parTrans" cxnId="{E444A4CA-6012-4F8C-B5D0-C2F55F2CA99B}">
      <dgm:prSet/>
      <dgm:spPr/>
      <dgm:t>
        <a:bodyPr/>
        <a:lstStyle/>
        <a:p>
          <a:endParaRPr lang="ru-RU" sz="2400">
            <a:latin typeface="Comic Sans MS" panose="030F0702030302020204" pitchFamily="66" charset="0"/>
          </a:endParaRPr>
        </a:p>
      </dgm:t>
    </dgm:pt>
    <dgm:pt modelId="{B5EA1F1D-37BB-4F97-B77B-599C49201C30}" type="sibTrans" cxnId="{E444A4CA-6012-4F8C-B5D0-C2F55F2CA99B}">
      <dgm:prSet/>
      <dgm:spPr/>
      <dgm:t>
        <a:bodyPr/>
        <a:lstStyle/>
        <a:p>
          <a:endParaRPr lang="ru-RU" sz="2400">
            <a:latin typeface="Comic Sans MS" panose="030F0702030302020204" pitchFamily="66" charset="0"/>
          </a:endParaRPr>
        </a:p>
      </dgm:t>
    </dgm:pt>
    <dgm:pt modelId="{128F19DF-4653-409C-8134-E1A03752516A}">
      <dgm:prSet custT="1"/>
      <dgm:spPr/>
      <dgm:t>
        <a:bodyPr/>
        <a:lstStyle/>
        <a:p>
          <a:pPr rtl="0"/>
          <a:r>
            <a:rPr lang="ru-RU" sz="1800">
              <a:latin typeface="Comic Sans MS" panose="030F0702030302020204" pitchFamily="66" charset="0"/>
            </a:rPr>
            <a:t>Произвести расчетные работы с использованием программного обеспечения</a:t>
          </a:r>
        </a:p>
      </dgm:t>
    </dgm:pt>
    <dgm:pt modelId="{BA633386-93E2-4BE9-BE60-1A09462DDDFB}" type="parTrans" cxnId="{39EA78E6-7F57-42DB-AE2C-F88A7B5686E8}">
      <dgm:prSet/>
      <dgm:spPr/>
      <dgm:t>
        <a:bodyPr/>
        <a:lstStyle/>
        <a:p>
          <a:endParaRPr lang="ru-RU" sz="2400">
            <a:latin typeface="Comic Sans MS" panose="030F0702030302020204" pitchFamily="66" charset="0"/>
          </a:endParaRPr>
        </a:p>
      </dgm:t>
    </dgm:pt>
    <dgm:pt modelId="{33DDAF28-0C3F-4375-B89E-CA35D96C8D65}" type="sibTrans" cxnId="{39EA78E6-7F57-42DB-AE2C-F88A7B5686E8}">
      <dgm:prSet/>
      <dgm:spPr/>
      <dgm:t>
        <a:bodyPr/>
        <a:lstStyle/>
        <a:p>
          <a:endParaRPr lang="ru-RU" sz="2400">
            <a:latin typeface="Comic Sans MS" panose="030F0702030302020204" pitchFamily="66" charset="0"/>
          </a:endParaRPr>
        </a:p>
      </dgm:t>
    </dgm:pt>
    <dgm:pt modelId="{2D08BAD2-B8DF-4F19-A949-7BA5556B1E25}">
      <dgm:prSet custT="1"/>
      <dgm:spPr/>
      <dgm:t>
        <a:bodyPr/>
        <a:lstStyle/>
        <a:p>
          <a:pPr rtl="0"/>
          <a:r>
            <a:rPr lang="ru-RU" sz="1800">
              <a:latin typeface="Comic Sans MS" panose="030F0702030302020204" pitchFamily="66" charset="0"/>
            </a:rPr>
            <a:t>Совершенствовать навык командной работы</a:t>
          </a:r>
        </a:p>
      </dgm:t>
    </dgm:pt>
    <dgm:pt modelId="{49990012-4E48-4599-83A3-5D6C730F5F54}" type="parTrans" cxnId="{C3ABCFF4-48BD-4D1F-A4AD-2962E29FFABF}">
      <dgm:prSet/>
      <dgm:spPr/>
      <dgm:t>
        <a:bodyPr/>
        <a:lstStyle/>
        <a:p>
          <a:endParaRPr lang="ru-RU" sz="2400">
            <a:latin typeface="Comic Sans MS" panose="030F0702030302020204" pitchFamily="66" charset="0"/>
          </a:endParaRPr>
        </a:p>
      </dgm:t>
    </dgm:pt>
    <dgm:pt modelId="{C4029E1E-ED17-48F7-A554-E405630405D0}" type="sibTrans" cxnId="{C3ABCFF4-48BD-4D1F-A4AD-2962E29FFABF}">
      <dgm:prSet/>
      <dgm:spPr/>
      <dgm:t>
        <a:bodyPr/>
        <a:lstStyle/>
        <a:p>
          <a:endParaRPr lang="ru-RU" sz="2400">
            <a:latin typeface="Comic Sans MS" panose="030F0702030302020204" pitchFamily="66" charset="0"/>
          </a:endParaRPr>
        </a:p>
      </dgm:t>
    </dgm:pt>
    <dgm:pt modelId="{E9F2477E-89C1-4C30-9210-096CD2B657C2}" type="pres">
      <dgm:prSet presAssocID="{6D72BA2E-0BF7-4D25-821A-50DEFE2C67F2}" presName="Name0" presStyleCnt="0">
        <dgm:presLayoutVars>
          <dgm:dir/>
          <dgm:resizeHandles val="exact"/>
        </dgm:presLayoutVars>
      </dgm:prSet>
      <dgm:spPr/>
    </dgm:pt>
    <dgm:pt modelId="{75D4FA28-2F3F-41DA-AB13-CA8F1EA93BDB}" type="pres">
      <dgm:prSet presAssocID="{6D72BA2E-0BF7-4D25-821A-50DEFE2C67F2}" presName="arrow" presStyleLbl="bgShp" presStyleIdx="0" presStyleCnt="1"/>
      <dgm:spPr>
        <a:gradFill rotWithShape="0">
          <a:gsLst>
            <a:gs pos="77000">
              <a:srgbClr val="54D9C4"/>
            </a:gs>
            <a:gs pos="31000">
              <a:srgbClr val="37B4D0"/>
            </a:gs>
            <a:gs pos="0">
              <a:srgbClr val="1893DD"/>
            </a:gs>
            <a:gs pos="58000">
              <a:srgbClr val="37B4D0"/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</dgm:pt>
    <dgm:pt modelId="{D045EF9E-2E03-4356-A096-3C2F353E01A1}" type="pres">
      <dgm:prSet presAssocID="{6D72BA2E-0BF7-4D25-821A-50DEFE2C67F2}" presName="points" presStyleCnt="0"/>
      <dgm:spPr/>
    </dgm:pt>
    <dgm:pt modelId="{A7E10990-5FCB-47ED-BF05-CC8A49F7ECCA}" type="pres">
      <dgm:prSet presAssocID="{B18887A1-AD0E-41DB-ABC5-849D44CCA30A}" presName="compositeA" presStyleCnt="0"/>
      <dgm:spPr/>
    </dgm:pt>
    <dgm:pt modelId="{9A6132B9-3C0C-4913-8082-0B12C0134B2A}" type="pres">
      <dgm:prSet presAssocID="{B18887A1-AD0E-41DB-ABC5-849D44CCA30A}" presName="textA" presStyleLbl="revTx" presStyleIdx="0" presStyleCnt="4">
        <dgm:presLayoutVars>
          <dgm:bulletEnabled val="1"/>
        </dgm:presLayoutVars>
      </dgm:prSet>
      <dgm:spPr/>
    </dgm:pt>
    <dgm:pt modelId="{05C8CBAB-025D-48A8-9886-326D9F246395}" type="pres">
      <dgm:prSet presAssocID="{B18887A1-AD0E-41DB-ABC5-849D44CCA30A}" presName="circleA" presStyleLbl="node1" presStyleIdx="0" presStyleCnt="4"/>
      <dgm:spPr/>
    </dgm:pt>
    <dgm:pt modelId="{09468E81-B0DD-4B53-986E-C712D7C42AAE}" type="pres">
      <dgm:prSet presAssocID="{B18887A1-AD0E-41DB-ABC5-849D44CCA30A}" presName="spaceA" presStyleCnt="0"/>
      <dgm:spPr/>
    </dgm:pt>
    <dgm:pt modelId="{FE7C5BCE-AF2C-4192-962E-EDBFA358E0FB}" type="pres">
      <dgm:prSet presAssocID="{8D9D0013-8D00-4564-B1FD-94DCC86D020E}" presName="space" presStyleCnt="0"/>
      <dgm:spPr/>
    </dgm:pt>
    <dgm:pt modelId="{E1663836-05CA-49D1-BA8B-32399F3AFC86}" type="pres">
      <dgm:prSet presAssocID="{BC638923-3FC8-4A63-BB82-9AA8CA33DCF2}" presName="compositeB" presStyleCnt="0"/>
      <dgm:spPr/>
    </dgm:pt>
    <dgm:pt modelId="{1408A26D-679C-4B93-8821-21A0034124A4}" type="pres">
      <dgm:prSet presAssocID="{BC638923-3FC8-4A63-BB82-9AA8CA33DCF2}" presName="textB" presStyleLbl="revTx" presStyleIdx="1" presStyleCnt="4">
        <dgm:presLayoutVars>
          <dgm:bulletEnabled val="1"/>
        </dgm:presLayoutVars>
      </dgm:prSet>
      <dgm:spPr/>
    </dgm:pt>
    <dgm:pt modelId="{7C3DB0BD-5CEF-4DDA-BDAB-6FEAE6FCC5A8}" type="pres">
      <dgm:prSet presAssocID="{BC638923-3FC8-4A63-BB82-9AA8CA33DCF2}" presName="circleB" presStyleLbl="node1" presStyleIdx="1" presStyleCnt="4"/>
      <dgm:spPr/>
    </dgm:pt>
    <dgm:pt modelId="{58529CCE-5BA6-4BA7-84F6-CCD4CA25A836}" type="pres">
      <dgm:prSet presAssocID="{BC638923-3FC8-4A63-BB82-9AA8CA33DCF2}" presName="spaceB" presStyleCnt="0"/>
      <dgm:spPr/>
    </dgm:pt>
    <dgm:pt modelId="{6DBC77C9-AC6C-4A21-BB3C-4CD83C065CE5}" type="pres">
      <dgm:prSet presAssocID="{B5EA1F1D-37BB-4F97-B77B-599C49201C30}" presName="space" presStyleCnt="0"/>
      <dgm:spPr/>
    </dgm:pt>
    <dgm:pt modelId="{40453294-008C-4CEA-A2F8-7FC6589F715D}" type="pres">
      <dgm:prSet presAssocID="{128F19DF-4653-409C-8134-E1A03752516A}" presName="compositeA" presStyleCnt="0"/>
      <dgm:spPr/>
    </dgm:pt>
    <dgm:pt modelId="{CA14D9BB-3D1B-4076-8150-2C6D0B198388}" type="pres">
      <dgm:prSet presAssocID="{128F19DF-4653-409C-8134-E1A03752516A}" presName="textA" presStyleLbl="revTx" presStyleIdx="2" presStyleCnt="4">
        <dgm:presLayoutVars>
          <dgm:bulletEnabled val="1"/>
        </dgm:presLayoutVars>
      </dgm:prSet>
      <dgm:spPr/>
    </dgm:pt>
    <dgm:pt modelId="{C8A6B59E-C604-41EE-A939-1DF8D55EC440}" type="pres">
      <dgm:prSet presAssocID="{128F19DF-4653-409C-8134-E1A03752516A}" presName="circleA" presStyleLbl="node1" presStyleIdx="2" presStyleCnt="4"/>
      <dgm:spPr/>
    </dgm:pt>
    <dgm:pt modelId="{1673D177-1B63-4474-AD9D-51AF9F72816A}" type="pres">
      <dgm:prSet presAssocID="{128F19DF-4653-409C-8134-E1A03752516A}" presName="spaceA" presStyleCnt="0"/>
      <dgm:spPr/>
    </dgm:pt>
    <dgm:pt modelId="{7C249593-5E47-4D3C-9F16-227B34877CFF}" type="pres">
      <dgm:prSet presAssocID="{33DDAF28-0C3F-4375-B89E-CA35D96C8D65}" presName="space" presStyleCnt="0"/>
      <dgm:spPr/>
    </dgm:pt>
    <dgm:pt modelId="{5646BF2F-A4A7-45A1-A65B-6B3AE8A82B79}" type="pres">
      <dgm:prSet presAssocID="{2D08BAD2-B8DF-4F19-A949-7BA5556B1E25}" presName="compositeB" presStyleCnt="0"/>
      <dgm:spPr/>
    </dgm:pt>
    <dgm:pt modelId="{92F38F1A-306E-494C-A7AE-B2F4D730CB5A}" type="pres">
      <dgm:prSet presAssocID="{2D08BAD2-B8DF-4F19-A949-7BA5556B1E25}" presName="textB" presStyleLbl="revTx" presStyleIdx="3" presStyleCnt="4">
        <dgm:presLayoutVars>
          <dgm:bulletEnabled val="1"/>
        </dgm:presLayoutVars>
      </dgm:prSet>
      <dgm:spPr/>
    </dgm:pt>
    <dgm:pt modelId="{B25C58EE-D798-4C83-AF3D-97E55D534ABB}" type="pres">
      <dgm:prSet presAssocID="{2D08BAD2-B8DF-4F19-A949-7BA5556B1E25}" presName="circleB" presStyleLbl="node1" presStyleIdx="3" presStyleCnt="4"/>
      <dgm:spPr/>
    </dgm:pt>
    <dgm:pt modelId="{EAE36FD6-D830-472D-A38F-3627E7E73687}" type="pres">
      <dgm:prSet presAssocID="{2D08BAD2-B8DF-4F19-A949-7BA5556B1E25}" presName="spaceB" presStyleCnt="0"/>
      <dgm:spPr/>
    </dgm:pt>
  </dgm:ptLst>
  <dgm:cxnLst>
    <dgm:cxn modelId="{8563326D-0F87-4E24-B9E3-8E8DB82E5AD3}" type="presOf" srcId="{B18887A1-AD0E-41DB-ABC5-849D44CCA30A}" destId="{9A6132B9-3C0C-4913-8082-0B12C0134B2A}" srcOrd="0" destOrd="0" presId="urn:microsoft.com/office/officeart/2005/8/layout/hProcess11"/>
    <dgm:cxn modelId="{CE0E4978-ADE6-4C20-978C-B90F918AF447}" type="presOf" srcId="{2D08BAD2-B8DF-4F19-A949-7BA5556B1E25}" destId="{92F38F1A-306E-494C-A7AE-B2F4D730CB5A}" srcOrd="0" destOrd="0" presId="urn:microsoft.com/office/officeart/2005/8/layout/hProcess11"/>
    <dgm:cxn modelId="{1702E3A8-140F-4DC0-89CE-A09E31761C99}" type="presOf" srcId="{BC638923-3FC8-4A63-BB82-9AA8CA33DCF2}" destId="{1408A26D-679C-4B93-8821-21A0034124A4}" srcOrd="0" destOrd="0" presId="urn:microsoft.com/office/officeart/2005/8/layout/hProcess11"/>
    <dgm:cxn modelId="{E444A4CA-6012-4F8C-B5D0-C2F55F2CA99B}" srcId="{6D72BA2E-0BF7-4D25-821A-50DEFE2C67F2}" destId="{BC638923-3FC8-4A63-BB82-9AA8CA33DCF2}" srcOrd="1" destOrd="0" parTransId="{57E9A58D-AC04-48B9-AA6F-9EDE50B92D40}" sibTransId="{B5EA1F1D-37BB-4F97-B77B-599C49201C30}"/>
    <dgm:cxn modelId="{E8FFAAE4-23D4-4289-A3A6-ADD5A431200D}" srcId="{6D72BA2E-0BF7-4D25-821A-50DEFE2C67F2}" destId="{B18887A1-AD0E-41DB-ABC5-849D44CCA30A}" srcOrd="0" destOrd="0" parTransId="{5CCC5849-C999-407D-8707-0AE1250E356E}" sibTransId="{8D9D0013-8D00-4564-B1FD-94DCC86D020E}"/>
    <dgm:cxn modelId="{39EA78E6-7F57-42DB-AE2C-F88A7B5686E8}" srcId="{6D72BA2E-0BF7-4D25-821A-50DEFE2C67F2}" destId="{128F19DF-4653-409C-8134-E1A03752516A}" srcOrd="2" destOrd="0" parTransId="{BA633386-93E2-4BE9-BE60-1A09462DDDFB}" sibTransId="{33DDAF28-0C3F-4375-B89E-CA35D96C8D65}"/>
    <dgm:cxn modelId="{0473C3F4-BA90-49A6-B1C2-88A76CA76F01}" type="presOf" srcId="{128F19DF-4653-409C-8134-E1A03752516A}" destId="{CA14D9BB-3D1B-4076-8150-2C6D0B198388}" srcOrd="0" destOrd="0" presId="urn:microsoft.com/office/officeart/2005/8/layout/hProcess11"/>
    <dgm:cxn modelId="{C3ABCFF4-48BD-4D1F-A4AD-2962E29FFABF}" srcId="{6D72BA2E-0BF7-4D25-821A-50DEFE2C67F2}" destId="{2D08BAD2-B8DF-4F19-A949-7BA5556B1E25}" srcOrd="3" destOrd="0" parTransId="{49990012-4E48-4599-83A3-5D6C730F5F54}" sibTransId="{C4029E1E-ED17-48F7-A554-E405630405D0}"/>
    <dgm:cxn modelId="{BA00D4FA-7589-45D6-8E34-6E2003BD2D29}" type="presOf" srcId="{6D72BA2E-0BF7-4D25-821A-50DEFE2C67F2}" destId="{E9F2477E-89C1-4C30-9210-096CD2B657C2}" srcOrd="0" destOrd="0" presId="urn:microsoft.com/office/officeart/2005/8/layout/hProcess11"/>
    <dgm:cxn modelId="{D81C6AA3-3504-46F7-AD93-6587373812F3}" type="presParOf" srcId="{E9F2477E-89C1-4C30-9210-096CD2B657C2}" destId="{75D4FA28-2F3F-41DA-AB13-CA8F1EA93BDB}" srcOrd="0" destOrd="0" presId="urn:microsoft.com/office/officeart/2005/8/layout/hProcess11"/>
    <dgm:cxn modelId="{87192AF4-8B29-4311-9002-E799C297B0C4}" type="presParOf" srcId="{E9F2477E-89C1-4C30-9210-096CD2B657C2}" destId="{D045EF9E-2E03-4356-A096-3C2F353E01A1}" srcOrd="1" destOrd="0" presId="urn:microsoft.com/office/officeart/2005/8/layout/hProcess11"/>
    <dgm:cxn modelId="{D84FCBC4-7468-483F-8B8D-F152BC5CCC53}" type="presParOf" srcId="{D045EF9E-2E03-4356-A096-3C2F353E01A1}" destId="{A7E10990-5FCB-47ED-BF05-CC8A49F7ECCA}" srcOrd="0" destOrd="0" presId="urn:microsoft.com/office/officeart/2005/8/layout/hProcess11"/>
    <dgm:cxn modelId="{6539A65A-7EFE-4C0E-AE11-DC64924D1867}" type="presParOf" srcId="{A7E10990-5FCB-47ED-BF05-CC8A49F7ECCA}" destId="{9A6132B9-3C0C-4913-8082-0B12C0134B2A}" srcOrd="0" destOrd="0" presId="urn:microsoft.com/office/officeart/2005/8/layout/hProcess11"/>
    <dgm:cxn modelId="{BBEB981A-606C-4EC2-A0D4-F9F4C8E00E98}" type="presParOf" srcId="{A7E10990-5FCB-47ED-BF05-CC8A49F7ECCA}" destId="{05C8CBAB-025D-48A8-9886-326D9F246395}" srcOrd="1" destOrd="0" presId="urn:microsoft.com/office/officeart/2005/8/layout/hProcess11"/>
    <dgm:cxn modelId="{9A4DD6B8-41CC-4E5A-A3E1-272F44477D7A}" type="presParOf" srcId="{A7E10990-5FCB-47ED-BF05-CC8A49F7ECCA}" destId="{09468E81-B0DD-4B53-986E-C712D7C42AAE}" srcOrd="2" destOrd="0" presId="urn:microsoft.com/office/officeart/2005/8/layout/hProcess11"/>
    <dgm:cxn modelId="{95F78735-0DCD-48DF-83AA-32644E5326F7}" type="presParOf" srcId="{D045EF9E-2E03-4356-A096-3C2F353E01A1}" destId="{FE7C5BCE-AF2C-4192-962E-EDBFA358E0FB}" srcOrd="1" destOrd="0" presId="urn:microsoft.com/office/officeart/2005/8/layout/hProcess11"/>
    <dgm:cxn modelId="{6D3A0064-9A6F-438F-8A91-4EBD10AF2AF6}" type="presParOf" srcId="{D045EF9E-2E03-4356-A096-3C2F353E01A1}" destId="{E1663836-05CA-49D1-BA8B-32399F3AFC86}" srcOrd="2" destOrd="0" presId="urn:microsoft.com/office/officeart/2005/8/layout/hProcess11"/>
    <dgm:cxn modelId="{2142E930-A010-40C4-AC28-87D5B8609A06}" type="presParOf" srcId="{E1663836-05CA-49D1-BA8B-32399F3AFC86}" destId="{1408A26D-679C-4B93-8821-21A0034124A4}" srcOrd="0" destOrd="0" presId="urn:microsoft.com/office/officeart/2005/8/layout/hProcess11"/>
    <dgm:cxn modelId="{D571A1B1-A34D-47C5-9B95-9AA628418656}" type="presParOf" srcId="{E1663836-05CA-49D1-BA8B-32399F3AFC86}" destId="{7C3DB0BD-5CEF-4DDA-BDAB-6FEAE6FCC5A8}" srcOrd="1" destOrd="0" presId="urn:microsoft.com/office/officeart/2005/8/layout/hProcess11"/>
    <dgm:cxn modelId="{4059475E-DBE0-4530-9D44-9DDC00CA69ED}" type="presParOf" srcId="{E1663836-05CA-49D1-BA8B-32399F3AFC86}" destId="{58529CCE-5BA6-4BA7-84F6-CCD4CA25A836}" srcOrd="2" destOrd="0" presId="urn:microsoft.com/office/officeart/2005/8/layout/hProcess11"/>
    <dgm:cxn modelId="{FFF3FE50-1CBC-4A94-9967-343FF76643E8}" type="presParOf" srcId="{D045EF9E-2E03-4356-A096-3C2F353E01A1}" destId="{6DBC77C9-AC6C-4A21-BB3C-4CD83C065CE5}" srcOrd="3" destOrd="0" presId="urn:microsoft.com/office/officeart/2005/8/layout/hProcess11"/>
    <dgm:cxn modelId="{C6BF3320-6FBB-45EE-85EF-40B8E5F8F22B}" type="presParOf" srcId="{D045EF9E-2E03-4356-A096-3C2F353E01A1}" destId="{40453294-008C-4CEA-A2F8-7FC6589F715D}" srcOrd="4" destOrd="0" presId="urn:microsoft.com/office/officeart/2005/8/layout/hProcess11"/>
    <dgm:cxn modelId="{B465BA45-B738-44F2-82A4-22EE0E082595}" type="presParOf" srcId="{40453294-008C-4CEA-A2F8-7FC6589F715D}" destId="{CA14D9BB-3D1B-4076-8150-2C6D0B198388}" srcOrd="0" destOrd="0" presId="urn:microsoft.com/office/officeart/2005/8/layout/hProcess11"/>
    <dgm:cxn modelId="{2104F487-BBE3-425E-9F2B-021C241DB1F7}" type="presParOf" srcId="{40453294-008C-4CEA-A2F8-7FC6589F715D}" destId="{C8A6B59E-C604-41EE-A939-1DF8D55EC440}" srcOrd="1" destOrd="0" presId="urn:microsoft.com/office/officeart/2005/8/layout/hProcess11"/>
    <dgm:cxn modelId="{462B5997-0D77-4480-A5E5-AA7E94FFF5EC}" type="presParOf" srcId="{40453294-008C-4CEA-A2F8-7FC6589F715D}" destId="{1673D177-1B63-4474-AD9D-51AF9F72816A}" srcOrd="2" destOrd="0" presId="urn:microsoft.com/office/officeart/2005/8/layout/hProcess11"/>
    <dgm:cxn modelId="{3329A3CE-1A38-43C5-8827-F01939E6B024}" type="presParOf" srcId="{D045EF9E-2E03-4356-A096-3C2F353E01A1}" destId="{7C249593-5E47-4D3C-9F16-227B34877CFF}" srcOrd="5" destOrd="0" presId="urn:microsoft.com/office/officeart/2005/8/layout/hProcess11"/>
    <dgm:cxn modelId="{2A8E7DFA-075C-44FF-9632-39ED05435949}" type="presParOf" srcId="{D045EF9E-2E03-4356-A096-3C2F353E01A1}" destId="{5646BF2F-A4A7-45A1-A65B-6B3AE8A82B79}" srcOrd="6" destOrd="0" presId="urn:microsoft.com/office/officeart/2005/8/layout/hProcess11"/>
    <dgm:cxn modelId="{B5A08056-632D-4E43-8BC5-DC60D22D277C}" type="presParOf" srcId="{5646BF2F-A4A7-45A1-A65B-6B3AE8A82B79}" destId="{92F38F1A-306E-494C-A7AE-B2F4D730CB5A}" srcOrd="0" destOrd="0" presId="urn:microsoft.com/office/officeart/2005/8/layout/hProcess11"/>
    <dgm:cxn modelId="{998BBD52-9ACF-463E-BA43-9880E80BAA83}" type="presParOf" srcId="{5646BF2F-A4A7-45A1-A65B-6B3AE8A82B79}" destId="{B25C58EE-D798-4C83-AF3D-97E55D534ABB}" srcOrd="1" destOrd="0" presId="urn:microsoft.com/office/officeart/2005/8/layout/hProcess11"/>
    <dgm:cxn modelId="{C2A59E43-630F-40D0-A7E8-80710EE49208}" type="presParOf" srcId="{5646BF2F-A4A7-45A1-A65B-6B3AE8A82B79}" destId="{EAE36FD6-D830-472D-A38F-3627E7E73687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5E59AEC-56B3-4A72-AD75-7C1343E5BBAF}" type="doc">
      <dgm:prSet loTypeId="urn:microsoft.com/office/officeart/2005/8/layout/list1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B53EA4B-E63E-47A5-8FD3-7DE12E770C54}">
      <dgm:prSet/>
      <dgm:spPr/>
      <dgm:t>
        <a:bodyPr/>
        <a:lstStyle/>
        <a:p>
          <a:pPr rtl="0"/>
          <a:r>
            <a:rPr lang="ru-RU" dirty="0"/>
            <a:t>Я узнал…</a:t>
          </a:r>
        </a:p>
      </dgm:t>
    </dgm:pt>
    <dgm:pt modelId="{455B06E7-46FF-4A97-8ED0-BD1089EFA62F}" type="parTrans" cxnId="{F7B5FCEA-EECD-4313-BCA2-2BB4F0C6483A}">
      <dgm:prSet/>
      <dgm:spPr/>
      <dgm:t>
        <a:bodyPr/>
        <a:lstStyle/>
        <a:p>
          <a:endParaRPr lang="ru-RU"/>
        </a:p>
      </dgm:t>
    </dgm:pt>
    <dgm:pt modelId="{D2416404-AC8F-4F9F-86F8-0899DD501CE2}" type="sibTrans" cxnId="{F7B5FCEA-EECD-4313-BCA2-2BB4F0C6483A}">
      <dgm:prSet/>
      <dgm:spPr/>
      <dgm:t>
        <a:bodyPr/>
        <a:lstStyle/>
        <a:p>
          <a:endParaRPr lang="ru-RU"/>
        </a:p>
      </dgm:t>
    </dgm:pt>
    <dgm:pt modelId="{9C0A68B7-6C1D-4842-9CDC-9EC13C924515}">
      <dgm:prSet/>
      <dgm:spPr/>
      <dgm:t>
        <a:bodyPr/>
        <a:lstStyle/>
        <a:p>
          <a:pPr rtl="0"/>
          <a:r>
            <a:rPr lang="ru-RU" dirty="0"/>
            <a:t>Я понял, что…</a:t>
          </a:r>
        </a:p>
      </dgm:t>
    </dgm:pt>
    <dgm:pt modelId="{19FFD47D-D316-4BEE-9BE1-EDF898E15157}" type="parTrans" cxnId="{84C6BA1A-37C3-48F0-AACD-8DBBC1249B1E}">
      <dgm:prSet/>
      <dgm:spPr/>
      <dgm:t>
        <a:bodyPr/>
        <a:lstStyle/>
        <a:p>
          <a:endParaRPr lang="ru-RU"/>
        </a:p>
      </dgm:t>
    </dgm:pt>
    <dgm:pt modelId="{8F06F861-F42E-4A79-880C-5ED316365D0A}" type="sibTrans" cxnId="{84C6BA1A-37C3-48F0-AACD-8DBBC1249B1E}">
      <dgm:prSet/>
      <dgm:spPr/>
      <dgm:t>
        <a:bodyPr/>
        <a:lstStyle/>
        <a:p>
          <a:endParaRPr lang="ru-RU"/>
        </a:p>
      </dgm:t>
    </dgm:pt>
    <dgm:pt modelId="{6961DDC0-6DC0-4B0A-AA08-21EE5755CF34}">
      <dgm:prSet/>
      <dgm:spPr/>
      <dgm:t>
        <a:bodyPr/>
        <a:lstStyle/>
        <a:p>
          <a:pPr rtl="0"/>
          <a:r>
            <a:rPr lang="ru-RU" dirty="0"/>
            <a:t>Думаю, что могу….</a:t>
          </a:r>
        </a:p>
      </dgm:t>
    </dgm:pt>
    <dgm:pt modelId="{8BE9E79D-8E0B-4DB2-B740-8CE3F1A0B026}" type="parTrans" cxnId="{837FE9D2-B1E3-426C-9149-75829AC16322}">
      <dgm:prSet/>
      <dgm:spPr/>
      <dgm:t>
        <a:bodyPr/>
        <a:lstStyle/>
        <a:p>
          <a:endParaRPr lang="ru-RU"/>
        </a:p>
      </dgm:t>
    </dgm:pt>
    <dgm:pt modelId="{81D519CE-894E-42C5-B1CB-993E05C90C05}" type="sibTrans" cxnId="{837FE9D2-B1E3-426C-9149-75829AC16322}">
      <dgm:prSet/>
      <dgm:spPr/>
      <dgm:t>
        <a:bodyPr/>
        <a:lstStyle/>
        <a:p>
          <a:endParaRPr lang="ru-RU"/>
        </a:p>
      </dgm:t>
    </dgm:pt>
    <dgm:pt modelId="{D82CB002-263C-430D-88B5-CE0EE4E757CA}">
      <dgm:prSet/>
      <dgm:spPr/>
      <dgm:t>
        <a:bodyPr/>
        <a:lstStyle/>
        <a:p>
          <a:pPr rtl="0"/>
          <a:r>
            <a:rPr lang="ru-RU" dirty="0"/>
            <a:t>Исходя из результатов работы, я… </a:t>
          </a:r>
        </a:p>
      </dgm:t>
    </dgm:pt>
    <dgm:pt modelId="{A568101F-2D75-4738-99A8-8A41BC6C7C9C}" type="parTrans" cxnId="{935FB471-C6E6-4C24-95E5-06B71B841D44}">
      <dgm:prSet/>
      <dgm:spPr/>
      <dgm:t>
        <a:bodyPr/>
        <a:lstStyle/>
        <a:p>
          <a:endParaRPr lang="ru-RU"/>
        </a:p>
      </dgm:t>
    </dgm:pt>
    <dgm:pt modelId="{CB23167C-EB70-4D3A-A1EE-24C35A1D8D5C}" type="sibTrans" cxnId="{935FB471-C6E6-4C24-95E5-06B71B841D44}">
      <dgm:prSet/>
      <dgm:spPr/>
      <dgm:t>
        <a:bodyPr/>
        <a:lstStyle/>
        <a:p>
          <a:endParaRPr lang="ru-RU"/>
        </a:p>
      </dgm:t>
    </dgm:pt>
    <dgm:pt modelId="{2F6BDD7D-4C31-44E2-8956-34B267A629DC}" type="pres">
      <dgm:prSet presAssocID="{45E59AEC-56B3-4A72-AD75-7C1343E5BBAF}" presName="linear" presStyleCnt="0">
        <dgm:presLayoutVars>
          <dgm:dir/>
          <dgm:animLvl val="lvl"/>
          <dgm:resizeHandles val="exact"/>
        </dgm:presLayoutVars>
      </dgm:prSet>
      <dgm:spPr/>
    </dgm:pt>
    <dgm:pt modelId="{C3E6440E-FC68-4C46-988C-E5A923DB92F0}" type="pres">
      <dgm:prSet presAssocID="{AB53EA4B-E63E-47A5-8FD3-7DE12E770C54}" presName="parentLin" presStyleCnt="0"/>
      <dgm:spPr/>
    </dgm:pt>
    <dgm:pt modelId="{2887FA77-8DDD-4D2C-9BF2-D20E770FA936}" type="pres">
      <dgm:prSet presAssocID="{AB53EA4B-E63E-47A5-8FD3-7DE12E770C54}" presName="parentLeftMargin" presStyleLbl="node1" presStyleIdx="0" presStyleCnt="4"/>
      <dgm:spPr/>
    </dgm:pt>
    <dgm:pt modelId="{31556342-6099-4D0E-8606-68F6CC3553DA}" type="pres">
      <dgm:prSet presAssocID="{AB53EA4B-E63E-47A5-8FD3-7DE12E770C5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4BD29F8-7002-4505-AA34-E6A504D0D33D}" type="pres">
      <dgm:prSet presAssocID="{AB53EA4B-E63E-47A5-8FD3-7DE12E770C54}" presName="negativeSpace" presStyleCnt="0"/>
      <dgm:spPr/>
    </dgm:pt>
    <dgm:pt modelId="{2F876CD1-D69D-4FDE-8E1F-6C9D0ABFCB6A}" type="pres">
      <dgm:prSet presAssocID="{AB53EA4B-E63E-47A5-8FD3-7DE12E770C54}" presName="childText" presStyleLbl="conFgAcc1" presStyleIdx="0" presStyleCnt="4">
        <dgm:presLayoutVars>
          <dgm:bulletEnabled val="1"/>
        </dgm:presLayoutVars>
      </dgm:prSet>
      <dgm:spPr/>
    </dgm:pt>
    <dgm:pt modelId="{9E0085F1-2DC9-4F43-B130-4FDA3A9976BA}" type="pres">
      <dgm:prSet presAssocID="{D2416404-AC8F-4F9F-86F8-0899DD501CE2}" presName="spaceBetweenRectangles" presStyleCnt="0"/>
      <dgm:spPr/>
    </dgm:pt>
    <dgm:pt modelId="{8B000F98-B3B4-410A-A052-9741CF6F3089}" type="pres">
      <dgm:prSet presAssocID="{9C0A68B7-6C1D-4842-9CDC-9EC13C924515}" presName="parentLin" presStyleCnt="0"/>
      <dgm:spPr/>
    </dgm:pt>
    <dgm:pt modelId="{BB72A0D6-D6FD-4E36-8D91-5D42DAA3EF33}" type="pres">
      <dgm:prSet presAssocID="{9C0A68B7-6C1D-4842-9CDC-9EC13C924515}" presName="parentLeftMargin" presStyleLbl="node1" presStyleIdx="0" presStyleCnt="4"/>
      <dgm:spPr/>
    </dgm:pt>
    <dgm:pt modelId="{78300DEF-50CC-42CD-A1F9-8DBF580BD50D}" type="pres">
      <dgm:prSet presAssocID="{9C0A68B7-6C1D-4842-9CDC-9EC13C92451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C99AA9B-9AEE-4EF9-9443-B1F8F5A1E2D5}" type="pres">
      <dgm:prSet presAssocID="{9C0A68B7-6C1D-4842-9CDC-9EC13C924515}" presName="negativeSpace" presStyleCnt="0"/>
      <dgm:spPr/>
    </dgm:pt>
    <dgm:pt modelId="{58B990C3-9EDA-4535-8798-00C845E8A601}" type="pres">
      <dgm:prSet presAssocID="{9C0A68B7-6C1D-4842-9CDC-9EC13C924515}" presName="childText" presStyleLbl="conFgAcc1" presStyleIdx="1" presStyleCnt="4">
        <dgm:presLayoutVars>
          <dgm:bulletEnabled val="1"/>
        </dgm:presLayoutVars>
      </dgm:prSet>
      <dgm:spPr/>
    </dgm:pt>
    <dgm:pt modelId="{FBCB691C-7B1C-424E-8D8D-67A60F0374CF}" type="pres">
      <dgm:prSet presAssocID="{8F06F861-F42E-4A79-880C-5ED316365D0A}" presName="spaceBetweenRectangles" presStyleCnt="0"/>
      <dgm:spPr/>
    </dgm:pt>
    <dgm:pt modelId="{5CA4C6D7-187F-4C3F-8B03-3739C5458214}" type="pres">
      <dgm:prSet presAssocID="{6961DDC0-6DC0-4B0A-AA08-21EE5755CF34}" presName="parentLin" presStyleCnt="0"/>
      <dgm:spPr/>
    </dgm:pt>
    <dgm:pt modelId="{A2B444B3-5B57-4A85-9CDE-D9CBC11DBE73}" type="pres">
      <dgm:prSet presAssocID="{6961DDC0-6DC0-4B0A-AA08-21EE5755CF34}" presName="parentLeftMargin" presStyleLbl="node1" presStyleIdx="1" presStyleCnt="4"/>
      <dgm:spPr/>
    </dgm:pt>
    <dgm:pt modelId="{B7374E72-200B-48A3-991F-20B06855E45F}" type="pres">
      <dgm:prSet presAssocID="{6961DDC0-6DC0-4B0A-AA08-21EE5755CF3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3D175C0-9C6E-4852-8DF9-CA3D2B00940B}" type="pres">
      <dgm:prSet presAssocID="{6961DDC0-6DC0-4B0A-AA08-21EE5755CF34}" presName="negativeSpace" presStyleCnt="0"/>
      <dgm:spPr/>
    </dgm:pt>
    <dgm:pt modelId="{DC49E5A5-5937-4DA1-89F9-944ACD9E85BD}" type="pres">
      <dgm:prSet presAssocID="{6961DDC0-6DC0-4B0A-AA08-21EE5755CF34}" presName="childText" presStyleLbl="conFgAcc1" presStyleIdx="2" presStyleCnt="4">
        <dgm:presLayoutVars>
          <dgm:bulletEnabled val="1"/>
        </dgm:presLayoutVars>
      </dgm:prSet>
      <dgm:spPr/>
    </dgm:pt>
    <dgm:pt modelId="{D39849B1-96A3-4281-A7CE-569F021427E5}" type="pres">
      <dgm:prSet presAssocID="{81D519CE-894E-42C5-B1CB-993E05C90C05}" presName="spaceBetweenRectangles" presStyleCnt="0"/>
      <dgm:spPr/>
    </dgm:pt>
    <dgm:pt modelId="{F6C222AE-BAFB-47BC-A917-BE6BEF721863}" type="pres">
      <dgm:prSet presAssocID="{D82CB002-263C-430D-88B5-CE0EE4E757CA}" presName="parentLin" presStyleCnt="0"/>
      <dgm:spPr/>
    </dgm:pt>
    <dgm:pt modelId="{0ED58C8C-B301-49BC-9556-B05D6D78ED31}" type="pres">
      <dgm:prSet presAssocID="{D82CB002-263C-430D-88B5-CE0EE4E757CA}" presName="parentLeftMargin" presStyleLbl="node1" presStyleIdx="2" presStyleCnt="4"/>
      <dgm:spPr/>
    </dgm:pt>
    <dgm:pt modelId="{68736638-9BAB-4F5C-BF3F-442156116FB5}" type="pres">
      <dgm:prSet presAssocID="{D82CB002-263C-430D-88B5-CE0EE4E757CA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9B35A67F-D3AC-47D6-91EF-37B146BE8C3F}" type="pres">
      <dgm:prSet presAssocID="{D82CB002-263C-430D-88B5-CE0EE4E757CA}" presName="negativeSpace" presStyleCnt="0"/>
      <dgm:spPr/>
    </dgm:pt>
    <dgm:pt modelId="{1A19AB97-DF20-4808-804B-2A30BCC82BC5}" type="pres">
      <dgm:prSet presAssocID="{D82CB002-263C-430D-88B5-CE0EE4E757C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5E29D03-C834-4142-A262-B01D588EA3D2}" type="presOf" srcId="{AB53EA4B-E63E-47A5-8FD3-7DE12E770C54}" destId="{2887FA77-8DDD-4D2C-9BF2-D20E770FA936}" srcOrd="0" destOrd="0" presId="urn:microsoft.com/office/officeart/2005/8/layout/list1"/>
    <dgm:cxn modelId="{84C6BA1A-37C3-48F0-AACD-8DBBC1249B1E}" srcId="{45E59AEC-56B3-4A72-AD75-7C1343E5BBAF}" destId="{9C0A68B7-6C1D-4842-9CDC-9EC13C924515}" srcOrd="1" destOrd="0" parTransId="{19FFD47D-D316-4BEE-9BE1-EDF898E15157}" sibTransId="{8F06F861-F42E-4A79-880C-5ED316365D0A}"/>
    <dgm:cxn modelId="{94585248-52A6-44B9-8BA1-0E3ACAB57248}" type="presOf" srcId="{6961DDC0-6DC0-4B0A-AA08-21EE5755CF34}" destId="{B7374E72-200B-48A3-991F-20B06855E45F}" srcOrd="1" destOrd="0" presId="urn:microsoft.com/office/officeart/2005/8/layout/list1"/>
    <dgm:cxn modelId="{935FB471-C6E6-4C24-95E5-06B71B841D44}" srcId="{45E59AEC-56B3-4A72-AD75-7C1343E5BBAF}" destId="{D82CB002-263C-430D-88B5-CE0EE4E757CA}" srcOrd="3" destOrd="0" parTransId="{A568101F-2D75-4738-99A8-8A41BC6C7C9C}" sibTransId="{CB23167C-EB70-4D3A-A1EE-24C35A1D8D5C}"/>
    <dgm:cxn modelId="{C446698A-5CEF-49AA-9023-59A67484E120}" type="presOf" srcId="{9C0A68B7-6C1D-4842-9CDC-9EC13C924515}" destId="{78300DEF-50CC-42CD-A1F9-8DBF580BD50D}" srcOrd="1" destOrd="0" presId="urn:microsoft.com/office/officeart/2005/8/layout/list1"/>
    <dgm:cxn modelId="{679C6993-F4E7-474D-962B-BF5EBA746718}" type="presOf" srcId="{9C0A68B7-6C1D-4842-9CDC-9EC13C924515}" destId="{BB72A0D6-D6FD-4E36-8D91-5D42DAA3EF33}" srcOrd="0" destOrd="0" presId="urn:microsoft.com/office/officeart/2005/8/layout/list1"/>
    <dgm:cxn modelId="{1D68A597-BF94-4F29-8454-E5F62EA8D16D}" type="presOf" srcId="{D82CB002-263C-430D-88B5-CE0EE4E757CA}" destId="{0ED58C8C-B301-49BC-9556-B05D6D78ED31}" srcOrd="0" destOrd="0" presId="urn:microsoft.com/office/officeart/2005/8/layout/list1"/>
    <dgm:cxn modelId="{65B37AB9-E134-43C9-BFA5-2787869A8A79}" type="presOf" srcId="{D82CB002-263C-430D-88B5-CE0EE4E757CA}" destId="{68736638-9BAB-4F5C-BF3F-442156116FB5}" srcOrd="1" destOrd="0" presId="urn:microsoft.com/office/officeart/2005/8/layout/list1"/>
    <dgm:cxn modelId="{BD6EBDC3-D2B3-453F-96E1-9697EB320353}" type="presOf" srcId="{45E59AEC-56B3-4A72-AD75-7C1343E5BBAF}" destId="{2F6BDD7D-4C31-44E2-8956-34B267A629DC}" srcOrd="0" destOrd="0" presId="urn:microsoft.com/office/officeart/2005/8/layout/list1"/>
    <dgm:cxn modelId="{837FE9D2-B1E3-426C-9149-75829AC16322}" srcId="{45E59AEC-56B3-4A72-AD75-7C1343E5BBAF}" destId="{6961DDC0-6DC0-4B0A-AA08-21EE5755CF34}" srcOrd="2" destOrd="0" parTransId="{8BE9E79D-8E0B-4DB2-B740-8CE3F1A0B026}" sibTransId="{81D519CE-894E-42C5-B1CB-993E05C90C05}"/>
    <dgm:cxn modelId="{7E83A1E7-49CE-45EE-9F96-E025AEE6AD3C}" type="presOf" srcId="{6961DDC0-6DC0-4B0A-AA08-21EE5755CF34}" destId="{A2B444B3-5B57-4A85-9CDE-D9CBC11DBE73}" srcOrd="0" destOrd="0" presId="urn:microsoft.com/office/officeart/2005/8/layout/list1"/>
    <dgm:cxn modelId="{F7B5FCEA-EECD-4313-BCA2-2BB4F0C6483A}" srcId="{45E59AEC-56B3-4A72-AD75-7C1343E5BBAF}" destId="{AB53EA4B-E63E-47A5-8FD3-7DE12E770C54}" srcOrd="0" destOrd="0" parTransId="{455B06E7-46FF-4A97-8ED0-BD1089EFA62F}" sibTransId="{D2416404-AC8F-4F9F-86F8-0899DD501CE2}"/>
    <dgm:cxn modelId="{8BA2B6FC-5887-4063-B1AD-56E74B265304}" type="presOf" srcId="{AB53EA4B-E63E-47A5-8FD3-7DE12E770C54}" destId="{31556342-6099-4D0E-8606-68F6CC3553DA}" srcOrd="1" destOrd="0" presId="urn:microsoft.com/office/officeart/2005/8/layout/list1"/>
    <dgm:cxn modelId="{5A17E185-B7A7-49F7-A420-AC8B66579076}" type="presParOf" srcId="{2F6BDD7D-4C31-44E2-8956-34B267A629DC}" destId="{C3E6440E-FC68-4C46-988C-E5A923DB92F0}" srcOrd="0" destOrd="0" presId="urn:microsoft.com/office/officeart/2005/8/layout/list1"/>
    <dgm:cxn modelId="{2CB1C921-26F0-44A7-ADBA-729A4C14CD87}" type="presParOf" srcId="{C3E6440E-FC68-4C46-988C-E5A923DB92F0}" destId="{2887FA77-8DDD-4D2C-9BF2-D20E770FA936}" srcOrd="0" destOrd="0" presId="urn:microsoft.com/office/officeart/2005/8/layout/list1"/>
    <dgm:cxn modelId="{ABA6C9F8-AE8C-407F-B24D-F5C1034E77D5}" type="presParOf" srcId="{C3E6440E-FC68-4C46-988C-E5A923DB92F0}" destId="{31556342-6099-4D0E-8606-68F6CC3553DA}" srcOrd="1" destOrd="0" presId="urn:microsoft.com/office/officeart/2005/8/layout/list1"/>
    <dgm:cxn modelId="{9868CB56-12EA-47FE-9F66-BFEEF45F8140}" type="presParOf" srcId="{2F6BDD7D-4C31-44E2-8956-34B267A629DC}" destId="{C4BD29F8-7002-4505-AA34-E6A504D0D33D}" srcOrd="1" destOrd="0" presId="urn:microsoft.com/office/officeart/2005/8/layout/list1"/>
    <dgm:cxn modelId="{463DF050-46BD-4595-A25D-3B13C6E75054}" type="presParOf" srcId="{2F6BDD7D-4C31-44E2-8956-34B267A629DC}" destId="{2F876CD1-D69D-4FDE-8E1F-6C9D0ABFCB6A}" srcOrd="2" destOrd="0" presId="urn:microsoft.com/office/officeart/2005/8/layout/list1"/>
    <dgm:cxn modelId="{A688A1B6-0443-4256-A6E2-0021C43B4E99}" type="presParOf" srcId="{2F6BDD7D-4C31-44E2-8956-34B267A629DC}" destId="{9E0085F1-2DC9-4F43-B130-4FDA3A9976BA}" srcOrd="3" destOrd="0" presId="urn:microsoft.com/office/officeart/2005/8/layout/list1"/>
    <dgm:cxn modelId="{182F962E-D2B6-468E-A624-9F869DA00062}" type="presParOf" srcId="{2F6BDD7D-4C31-44E2-8956-34B267A629DC}" destId="{8B000F98-B3B4-410A-A052-9741CF6F3089}" srcOrd="4" destOrd="0" presId="urn:microsoft.com/office/officeart/2005/8/layout/list1"/>
    <dgm:cxn modelId="{CFF0C6F4-5547-4A7C-BD4E-3DD6A47B850C}" type="presParOf" srcId="{8B000F98-B3B4-410A-A052-9741CF6F3089}" destId="{BB72A0D6-D6FD-4E36-8D91-5D42DAA3EF33}" srcOrd="0" destOrd="0" presId="urn:microsoft.com/office/officeart/2005/8/layout/list1"/>
    <dgm:cxn modelId="{2F3B69BC-3CF8-431F-B6B6-FA920D460E2B}" type="presParOf" srcId="{8B000F98-B3B4-410A-A052-9741CF6F3089}" destId="{78300DEF-50CC-42CD-A1F9-8DBF580BD50D}" srcOrd="1" destOrd="0" presId="urn:microsoft.com/office/officeart/2005/8/layout/list1"/>
    <dgm:cxn modelId="{F3F707CC-67E5-47A2-A2DC-9E08DB6C5C94}" type="presParOf" srcId="{2F6BDD7D-4C31-44E2-8956-34B267A629DC}" destId="{CC99AA9B-9AEE-4EF9-9443-B1F8F5A1E2D5}" srcOrd="5" destOrd="0" presId="urn:microsoft.com/office/officeart/2005/8/layout/list1"/>
    <dgm:cxn modelId="{3F3E89D3-280D-4144-A0A3-336F633E3BAC}" type="presParOf" srcId="{2F6BDD7D-4C31-44E2-8956-34B267A629DC}" destId="{58B990C3-9EDA-4535-8798-00C845E8A601}" srcOrd="6" destOrd="0" presId="urn:microsoft.com/office/officeart/2005/8/layout/list1"/>
    <dgm:cxn modelId="{F913FB23-773E-4733-A779-B9640E15708C}" type="presParOf" srcId="{2F6BDD7D-4C31-44E2-8956-34B267A629DC}" destId="{FBCB691C-7B1C-424E-8D8D-67A60F0374CF}" srcOrd="7" destOrd="0" presId="urn:microsoft.com/office/officeart/2005/8/layout/list1"/>
    <dgm:cxn modelId="{BDFDF247-2431-44F4-9D4D-8B7944C65A14}" type="presParOf" srcId="{2F6BDD7D-4C31-44E2-8956-34B267A629DC}" destId="{5CA4C6D7-187F-4C3F-8B03-3739C5458214}" srcOrd="8" destOrd="0" presId="urn:microsoft.com/office/officeart/2005/8/layout/list1"/>
    <dgm:cxn modelId="{8F306CDE-D6E6-4F21-B4FF-C359E252ED8C}" type="presParOf" srcId="{5CA4C6D7-187F-4C3F-8B03-3739C5458214}" destId="{A2B444B3-5B57-4A85-9CDE-D9CBC11DBE73}" srcOrd="0" destOrd="0" presId="urn:microsoft.com/office/officeart/2005/8/layout/list1"/>
    <dgm:cxn modelId="{9CC5434C-DFAD-4D0B-AABE-9D2AAF60D34C}" type="presParOf" srcId="{5CA4C6D7-187F-4C3F-8B03-3739C5458214}" destId="{B7374E72-200B-48A3-991F-20B06855E45F}" srcOrd="1" destOrd="0" presId="urn:microsoft.com/office/officeart/2005/8/layout/list1"/>
    <dgm:cxn modelId="{B728751E-74F7-408C-AF91-8E197403FA0A}" type="presParOf" srcId="{2F6BDD7D-4C31-44E2-8956-34B267A629DC}" destId="{83D175C0-9C6E-4852-8DF9-CA3D2B00940B}" srcOrd="9" destOrd="0" presId="urn:microsoft.com/office/officeart/2005/8/layout/list1"/>
    <dgm:cxn modelId="{38B617F5-7D13-4639-8483-17A38CF5E95F}" type="presParOf" srcId="{2F6BDD7D-4C31-44E2-8956-34B267A629DC}" destId="{DC49E5A5-5937-4DA1-89F9-944ACD9E85BD}" srcOrd="10" destOrd="0" presId="urn:microsoft.com/office/officeart/2005/8/layout/list1"/>
    <dgm:cxn modelId="{936486A2-0B1F-4523-B474-9D43B291CD94}" type="presParOf" srcId="{2F6BDD7D-4C31-44E2-8956-34B267A629DC}" destId="{D39849B1-96A3-4281-A7CE-569F021427E5}" srcOrd="11" destOrd="0" presId="urn:microsoft.com/office/officeart/2005/8/layout/list1"/>
    <dgm:cxn modelId="{697971EB-9767-4F44-A5EC-B0D21FECA1F6}" type="presParOf" srcId="{2F6BDD7D-4C31-44E2-8956-34B267A629DC}" destId="{F6C222AE-BAFB-47BC-A917-BE6BEF721863}" srcOrd="12" destOrd="0" presId="urn:microsoft.com/office/officeart/2005/8/layout/list1"/>
    <dgm:cxn modelId="{9CA81342-8AD7-4481-8E40-341C8BEEB8F4}" type="presParOf" srcId="{F6C222AE-BAFB-47BC-A917-BE6BEF721863}" destId="{0ED58C8C-B301-49BC-9556-B05D6D78ED31}" srcOrd="0" destOrd="0" presId="urn:microsoft.com/office/officeart/2005/8/layout/list1"/>
    <dgm:cxn modelId="{6580DF04-5DA0-4001-A028-4F9D90D98C52}" type="presParOf" srcId="{F6C222AE-BAFB-47BC-A917-BE6BEF721863}" destId="{68736638-9BAB-4F5C-BF3F-442156116FB5}" srcOrd="1" destOrd="0" presId="urn:microsoft.com/office/officeart/2005/8/layout/list1"/>
    <dgm:cxn modelId="{7E13AD55-27FF-4BC1-B928-19F1F593FBE8}" type="presParOf" srcId="{2F6BDD7D-4C31-44E2-8956-34B267A629DC}" destId="{9B35A67F-D3AC-47D6-91EF-37B146BE8C3F}" srcOrd="13" destOrd="0" presId="urn:microsoft.com/office/officeart/2005/8/layout/list1"/>
    <dgm:cxn modelId="{2F5F69EF-BD6D-47D8-B52C-D55CED45D8FC}" type="presParOf" srcId="{2F6BDD7D-4C31-44E2-8956-34B267A629DC}" destId="{1A19AB97-DF20-4808-804B-2A30BCC82BC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88F6F7-46AC-4F59-9AAC-0CF07D08F94F}">
      <dsp:nvSpPr>
        <dsp:cNvPr id="0" name=""/>
        <dsp:cNvSpPr/>
      </dsp:nvSpPr>
      <dsp:spPr>
        <a:xfrm>
          <a:off x="0" y="120140"/>
          <a:ext cx="7725681" cy="2267459"/>
        </a:xfrm>
        <a:prstGeom prst="roundRect">
          <a:avLst/>
        </a:prstGeom>
        <a:gradFill rotWithShape="0">
          <a:gsLst>
            <a:gs pos="0">
              <a:srgbClr val="1893DD"/>
            </a:gs>
            <a:gs pos="50000">
              <a:srgbClr val="29A6D6"/>
            </a:gs>
            <a:gs pos="100000">
              <a:srgbClr val="54D9C4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100" kern="1200" dirty="0">
              <a:latin typeface="Comic Sans MS" panose="030F0702030302020204" pitchFamily="66" charset="0"/>
            </a:rPr>
            <a:t>Лучше 1 раз измерить, чем 100 раз гадать</a:t>
          </a:r>
        </a:p>
      </dsp:txBody>
      <dsp:txXfrm>
        <a:off x="110688" y="230828"/>
        <a:ext cx="7504305" cy="20460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2E5B58-27A4-40F4-ACAA-CCA7C72D5076}">
      <dsp:nvSpPr>
        <dsp:cNvPr id="0" name=""/>
        <dsp:cNvSpPr/>
      </dsp:nvSpPr>
      <dsp:spPr>
        <a:xfrm>
          <a:off x="-7107247" y="-1087406"/>
          <a:ext cx="8465546" cy="8465546"/>
        </a:xfrm>
        <a:prstGeom prst="blockArc">
          <a:avLst>
            <a:gd name="adj1" fmla="val 18900000"/>
            <a:gd name="adj2" fmla="val 2700000"/>
            <a:gd name="adj3" fmla="val 25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EF696A-AC4E-4E0E-BFDF-94BD0FC92A61}">
      <dsp:nvSpPr>
        <dsp:cNvPr id="0" name=""/>
        <dsp:cNvSpPr/>
      </dsp:nvSpPr>
      <dsp:spPr>
        <a:xfrm>
          <a:off x="441294" y="285976"/>
          <a:ext cx="8432456" cy="571701"/>
        </a:xfrm>
        <a:prstGeom prst="rect">
          <a:avLst/>
        </a:prstGeom>
        <a:gradFill flip="none" rotWithShape="0">
          <a:gsLst>
            <a:gs pos="0">
              <a:srgbClr val="19ACE2">
                <a:shade val="30000"/>
                <a:satMod val="115000"/>
              </a:srgbClr>
            </a:gs>
            <a:gs pos="50000">
              <a:srgbClr val="19ACE2">
                <a:shade val="67500"/>
                <a:satMod val="115000"/>
              </a:srgbClr>
            </a:gs>
            <a:gs pos="100000">
              <a:srgbClr val="19ACE2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3788" tIns="71120" rIns="71120" bIns="7112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kern="1200" dirty="0">
              <a:latin typeface="Comic Sans MS" panose="030F0702030302020204" pitchFamily="66" charset="0"/>
              <a:cs typeface="Arial" panose="020B0604020202020204" pitchFamily="34" charset="0"/>
            </a:rPr>
            <a:t>Проектно-мыслящий</a:t>
          </a:r>
        </a:p>
      </dsp:txBody>
      <dsp:txXfrm>
        <a:off x="441294" y="285976"/>
        <a:ext cx="8432456" cy="571701"/>
      </dsp:txXfrm>
    </dsp:sp>
    <dsp:sp modelId="{EAF84F7D-EFDA-4318-AF07-6DDD167BD5E4}">
      <dsp:nvSpPr>
        <dsp:cNvPr id="0" name=""/>
        <dsp:cNvSpPr/>
      </dsp:nvSpPr>
      <dsp:spPr>
        <a:xfrm>
          <a:off x="83981" y="214514"/>
          <a:ext cx="714627" cy="7146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8BB256-92EA-48A4-BAA7-9BE4FA0AFC60}">
      <dsp:nvSpPr>
        <dsp:cNvPr id="0" name=""/>
        <dsp:cNvSpPr/>
      </dsp:nvSpPr>
      <dsp:spPr>
        <a:xfrm>
          <a:off x="959022" y="1144032"/>
          <a:ext cx="7914729" cy="571701"/>
        </a:xfrm>
        <a:prstGeom prst="rect">
          <a:avLst/>
        </a:prstGeom>
        <a:gradFill flip="none" rotWithShape="0">
          <a:gsLst>
            <a:gs pos="0">
              <a:srgbClr val="37B4D0">
                <a:shade val="30000"/>
                <a:satMod val="115000"/>
              </a:srgbClr>
            </a:gs>
            <a:gs pos="50000">
              <a:srgbClr val="37B4D0">
                <a:shade val="67500"/>
                <a:satMod val="115000"/>
              </a:srgbClr>
            </a:gs>
            <a:gs pos="100000">
              <a:srgbClr val="37B4D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3788" tIns="71120" rIns="71120" bIns="7112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kern="1200" dirty="0">
              <a:latin typeface="Comic Sans MS" panose="030F0702030302020204" pitchFamily="66" charset="0"/>
              <a:cs typeface="Arial" panose="020B0604020202020204" pitchFamily="34" charset="0"/>
            </a:rPr>
            <a:t>Эффективно взаимодействующий</a:t>
          </a:r>
        </a:p>
      </dsp:txBody>
      <dsp:txXfrm>
        <a:off x="959022" y="1144032"/>
        <a:ext cx="7914729" cy="571701"/>
      </dsp:txXfrm>
    </dsp:sp>
    <dsp:sp modelId="{12EBAFB9-301F-4A16-B637-56E38CD8BA83}">
      <dsp:nvSpPr>
        <dsp:cNvPr id="0" name=""/>
        <dsp:cNvSpPr/>
      </dsp:nvSpPr>
      <dsp:spPr>
        <a:xfrm>
          <a:off x="601708" y="1072570"/>
          <a:ext cx="714627" cy="7146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AD1832-BF90-4DE7-A7F1-87CBB25322A3}">
      <dsp:nvSpPr>
        <dsp:cNvPr id="0" name=""/>
        <dsp:cNvSpPr/>
      </dsp:nvSpPr>
      <dsp:spPr>
        <a:xfrm>
          <a:off x="1242734" y="2001459"/>
          <a:ext cx="7631017" cy="571701"/>
        </a:xfrm>
        <a:prstGeom prst="rect">
          <a:avLst/>
        </a:prstGeom>
        <a:gradFill flip="none" rotWithShape="1">
          <a:gsLst>
            <a:gs pos="0">
              <a:srgbClr val="19ACE2">
                <a:shade val="30000"/>
                <a:satMod val="115000"/>
              </a:srgbClr>
            </a:gs>
            <a:gs pos="50000">
              <a:srgbClr val="19ACE2">
                <a:shade val="67500"/>
                <a:satMod val="115000"/>
              </a:srgbClr>
            </a:gs>
            <a:gs pos="100000">
              <a:srgbClr val="19ACE2">
                <a:shade val="100000"/>
                <a:satMod val="115000"/>
              </a:srgb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3788" tIns="71120" rIns="71120" bIns="7112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kern="1200">
              <a:latin typeface="Comic Sans MS" panose="030F0702030302020204" pitchFamily="66" charset="0"/>
              <a:cs typeface="Arial" panose="020B0604020202020204" pitchFamily="34" charset="0"/>
            </a:rPr>
            <a:t>Сотрудничающий с коллективом</a:t>
          </a:r>
          <a:endParaRPr lang="ru-RU" sz="2800" b="0" kern="1200" dirty="0">
            <a:latin typeface="Comic Sans MS" panose="030F0702030302020204" pitchFamily="66" charset="0"/>
            <a:cs typeface="Arial" panose="020B0604020202020204" pitchFamily="34" charset="0"/>
          </a:endParaRPr>
        </a:p>
      </dsp:txBody>
      <dsp:txXfrm>
        <a:off x="1242734" y="2001459"/>
        <a:ext cx="7631017" cy="571701"/>
      </dsp:txXfrm>
    </dsp:sp>
    <dsp:sp modelId="{952A917F-3C2B-42A4-BE8E-75D4F578B824}">
      <dsp:nvSpPr>
        <dsp:cNvPr id="0" name=""/>
        <dsp:cNvSpPr/>
      </dsp:nvSpPr>
      <dsp:spPr>
        <a:xfrm>
          <a:off x="885420" y="1929997"/>
          <a:ext cx="714627" cy="7146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183295-577B-4290-BF4B-6C26B16B1357}">
      <dsp:nvSpPr>
        <dsp:cNvPr id="0" name=""/>
        <dsp:cNvSpPr/>
      </dsp:nvSpPr>
      <dsp:spPr>
        <a:xfrm>
          <a:off x="1333321" y="2777065"/>
          <a:ext cx="7540430" cy="736603"/>
        </a:xfrm>
        <a:prstGeom prst="rect">
          <a:avLst/>
        </a:prstGeom>
        <a:gradFill flip="none" rotWithShape="0">
          <a:gsLst>
            <a:gs pos="0">
              <a:srgbClr val="37B4D0">
                <a:shade val="30000"/>
                <a:satMod val="115000"/>
              </a:srgbClr>
            </a:gs>
            <a:gs pos="50000">
              <a:srgbClr val="37B4D0">
                <a:shade val="67500"/>
                <a:satMod val="115000"/>
              </a:srgbClr>
            </a:gs>
            <a:gs pos="100000">
              <a:srgbClr val="37B4D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3788" tIns="71120" rIns="71120" bIns="7112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kern="1200" dirty="0">
              <a:latin typeface="Comic Sans MS" panose="030F0702030302020204" pitchFamily="66" charset="0"/>
              <a:cs typeface="Arial" panose="020B0604020202020204" pitchFamily="34" charset="0"/>
            </a:rPr>
            <a:t>Выполняющий профессиональные требования</a:t>
          </a:r>
        </a:p>
      </dsp:txBody>
      <dsp:txXfrm>
        <a:off x="1333321" y="2777065"/>
        <a:ext cx="7540430" cy="736603"/>
      </dsp:txXfrm>
    </dsp:sp>
    <dsp:sp modelId="{FFF92F2B-0D3D-4DC8-8EBF-FF52F517BA2A}">
      <dsp:nvSpPr>
        <dsp:cNvPr id="0" name=""/>
        <dsp:cNvSpPr/>
      </dsp:nvSpPr>
      <dsp:spPr>
        <a:xfrm>
          <a:off x="976007" y="2788053"/>
          <a:ext cx="714627" cy="7146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464AED-0AF4-42A3-9C99-F3848450159E}">
      <dsp:nvSpPr>
        <dsp:cNvPr id="0" name=""/>
        <dsp:cNvSpPr/>
      </dsp:nvSpPr>
      <dsp:spPr>
        <a:xfrm>
          <a:off x="1242734" y="3717572"/>
          <a:ext cx="7631017" cy="571701"/>
        </a:xfrm>
        <a:prstGeom prst="rect">
          <a:avLst/>
        </a:prstGeom>
        <a:gradFill flip="none" rotWithShape="0">
          <a:gsLst>
            <a:gs pos="0">
              <a:srgbClr val="19ACE2">
                <a:shade val="30000"/>
                <a:satMod val="115000"/>
              </a:srgbClr>
            </a:gs>
            <a:gs pos="50000">
              <a:srgbClr val="19ACE2">
                <a:shade val="67500"/>
                <a:satMod val="115000"/>
              </a:srgbClr>
            </a:gs>
            <a:gs pos="100000">
              <a:srgbClr val="19ACE2">
                <a:shade val="100000"/>
                <a:satMod val="115000"/>
              </a:srgbClr>
            </a:gs>
          </a:gsLst>
          <a:lin ang="1350000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3788" tIns="71120" rIns="71120" bIns="7112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kern="1200" dirty="0">
              <a:latin typeface="Comic Sans MS" panose="030F0702030302020204" pitchFamily="66" charset="0"/>
              <a:cs typeface="Arial" panose="020B0604020202020204" pitchFamily="34" charset="0"/>
            </a:rPr>
            <a:t>Ответственный и активный</a:t>
          </a:r>
        </a:p>
      </dsp:txBody>
      <dsp:txXfrm>
        <a:off x="1242734" y="3717572"/>
        <a:ext cx="7631017" cy="571701"/>
      </dsp:txXfrm>
    </dsp:sp>
    <dsp:sp modelId="{FC6AF896-6124-42C7-B30B-0BBDF9F57CFE}">
      <dsp:nvSpPr>
        <dsp:cNvPr id="0" name=""/>
        <dsp:cNvSpPr/>
      </dsp:nvSpPr>
      <dsp:spPr>
        <a:xfrm>
          <a:off x="885420" y="3646109"/>
          <a:ext cx="714627" cy="7146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DA293C-CA55-47FE-9BBE-BF1AACF1730B}">
      <dsp:nvSpPr>
        <dsp:cNvPr id="0" name=""/>
        <dsp:cNvSpPr/>
      </dsp:nvSpPr>
      <dsp:spPr>
        <a:xfrm>
          <a:off x="959022" y="4574999"/>
          <a:ext cx="7914729" cy="571701"/>
        </a:xfrm>
        <a:prstGeom prst="rect">
          <a:avLst/>
        </a:prstGeom>
        <a:gradFill flip="none" rotWithShape="0">
          <a:gsLst>
            <a:gs pos="0">
              <a:srgbClr val="37B4D0">
                <a:shade val="30000"/>
                <a:satMod val="115000"/>
              </a:srgbClr>
            </a:gs>
            <a:gs pos="50000">
              <a:srgbClr val="37B4D0">
                <a:shade val="67500"/>
                <a:satMod val="115000"/>
              </a:srgbClr>
            </a:gs>
            <a:gs pos="100000">
              <a:srgbClr val="37B4D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3788" tIns="71120" rIns="71120" bIns="7112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kern="1200" dirty="0">
              <a:latin typeface="Comic Sans MS" panose="030F0702030302020204" pitchFamily="66" charset="0"/>
              <a:cs typeface="Arial" panose="020B0604020202020204" pitchFamily="34" charset="0"/>
            </a:rPr>
            <a:t>Пунктуальный</a:t>
          </a:r>
        </a:p>
      </dsp:txBody>
      <dsp:txXfrm>
        <a:off x="959022" y="4574999"/>
        <a:ext cx="7914729" cy="571701"/>
      </dsp:txXfrm>
    </dsp:sp>
    <dsp:sp modelId="{CB3E0FC1-7957-40CE-A96C-1787B42852BC}">
      <dsp:nvSpPr>
        <dsp:cNvPr id="0" name=""/>
        <dsp:cNvSpPr/>
      </dsp:nvSpPr>
      <dsp:spPr>
        <a:xfrm>
          <a:off x="601708" y="4503536"/>
          <a:ext cx="714627" cy="7146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F30A1E-34E8-4AEA-A2D3-018E39B6EFF9}">
      <dsp:nvSpPr>
        <dsp:cNvPr id="0" name=""/>
        <dsp:cNvSpPr/>
      </dsp:nvSpPr>
      <dsp:spPr>
        <a:xfrm>
          <a:off x="441294" y="5433055"/>
          <a:ext cx="8432456" cy="571701"/>
        </a:xfrm>
        <a:prstGeom prst="rect">
          <a:avLst/>
        </a:prstGeom>
        <a:gradFill flip="none" rotWithShape="0">
          <a:gsLst>
            <a:gs pos="0">
              <a:srgbClr val="19ACE2">
                <a:shade val="30000"/>
                <a:satMod val="115000"/>
              </a:srgbClr>
            </a:gs>
            <a:gs pos="50000">
              <a:srgbClr val="19ACE2">
                <a:shade val="67500"/>
                <a:satMod val="115000"/>
              </a:srgbClr>
            </a:gs>
            <a:gs pos="100000">
              <a:srgbClr val="19ACE2">
                <a:shade val="100000"/>
                <a:satMod val="115000"/>
              </a:srgb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3788" tIns="71120" rIns="71120" bIns="7112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kern="1200">
              <a:latin typeface="Comic Sans MS" panose="030F0702030302020204" pitchFamily="66" charset="0"/>
              <a:cs typeface="Arial" panose="020B0604020202020204" pitchFamily="34" charset="0"/>
            </a:rPr>
            <a:t>Дисциплинированный</a:t>
          </a:r>
          <a:endParaRPr lang="ru-RU" sz="2800" b="0" kern="1200" dirty="0">
            <a:latin typeface="Comic Sans MS" panose="030F0702030302020204" pitchFamily="66" charset="0"/>
            <a:cs typeface="Arial" panose="020B0604020202020204" pitchFamily="34" charset="0"/>
          </a:endParaRPr>
        </a:p>
      </dsp:txBody>
      <dsp:txXfrm>
        <a:off x="441294" y="5433055"/>
        <a:ext cx="8432456" cy="571701"/>
      </dsp:txXfrm>
    </dsp:sp>
    <dsp:sp modelId="{F1C6F1CC-1722-44E7-8DEB-1C6BB2029DDF}">
      <dsp:nvSpPr>
        <dsp:cNvPr id="0" name=""/>
        <dsp:cNvSpPr/>
      </dsp:nvSpPr>
      <dsp:spPr>
        <a:xfrm>
          <a:off x="83981" y="5361592"/>
          <a:ext cx="714627" cy="7146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2BEF67-6E04-427C-9F35-061A5F1D4E47}">
      <dsp:nvSpPr>
        <dsp:cNvPr id="0" name=""/>
        <dsp:cNvSpPr/>
      </dsp:nvSpPr>
      <dsp:spPr>
        <a:xfrm>
          <a:off x="150037" y="2012"/>
          <a:ext cx="3320349" cy="199220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Comic Sans MS" panose="030F0702030302020204" pitchFamily="66" charset="0"/>
            </a:rPr>
            <a:t>понимание задания </a:t>
          </a:r>
        </a:p>
      </dsp:txBody>
      <dsp:txXfrm>
        <a:off x="150037" y="2012"/>
        <a:ext cx="3320349" cy="1992209"/>
      </dsp:txXfrm>
    </dsp:sp>
    <dsp:sp modelId="{233CE2DB-113F-4088-A3A8-39165E4D7C39}">
      <dsp:nvSpPr>
        <dsp:cNvPr id="0" name=""/>
        <dsp:cNvSpPr/>
      </dsp:nvSpPr>
      <dsp:spPr>
        <a:xfrm>
          <a:off x="3802421" y="2012"/>
          <a:ext cx="3320349" cy="1992209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Comic Sans MS" panose="030F0702030302020204" pitchFamily="66" charset="0"/>
            </a:rPr>
            <a:t>логика и структурированность  в изложении материала</a:t>
          </a:r>
        </a:p>
      </dsp:txBody>
      <dsp:txXfrm>
        <a:off x="3802421" y="2012"/>
        <a:ext cx="3320349" cy="1992209"/>
      </dsp:txXfrm>
    </dsp:sp>
    <dsp:sp modelId="{C8EF82AC-C566-458C-B6D0-A555E3855586}">
      <dsp:nvSpPr>
        <dsp:cNvPr id="0" name=""/>
        <dsp:cNvSpPr/>
      </dsp:nvSpPr>
      <dsp:spPr>
        <a:xfrm>
          <a:off x="150037" y="2326257"/>
          <a:ext cx="3320349" cy="1992209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Comic Sans MS" panose="030F0702030302020204" pitchFamily="66" charset="0"/>
            </a:rPr>
            <a:t>подходы к решению поставленного вопроса</a:t>
          </a:r>
        </a:p>
      </dsp:txBody>
      <dsp:txXfrm>
        <a:off x="150037" y="2326257"/>
        <a:ext cx="3320349" cy="1992209"/>
      </dsp:txXfrm>
    </dsp:sp>
    <dsp:sp modelId="{1134B824-606E-46EA-B916-577DD05F6B38}">
      <dsp:nvSpPr>
        <dsp:cNvPr id="0" name=""/>
        <dsp:cNvSpPr/>
      </dsp:nvSpPr>
      <dsp:spPr>
        <a:xfrm>
          <a:off x="3802421" y="2326257"/>
          <a:ext cx="3320349" cy="1992209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Comic Sans MS" panose="030F0702030302020204" pitchFamily="66" charset="0"/>
            </a:rPr>
            <a:t>профессиональный подход </a:t>
          </a:r>
        </a:p>
      </dsp:txBody>
      <dsp:txXfrm>
        <a:off x="3802421" y="2326257"/>
        <a:ext cx="3320349" cy="19922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559C0B-EE35-4635-8850-B5605A67A251}">
      <dsp:nvSpPr>
        <dsp:cNvPr id="0" name=""/>
        <dsp:cNvSpPr/>
      </dsp:nvSpPr>
      <dsp:spPr>
        <a:xfrm>
          <a:off x="0" y="158152"/>
          <a:ext cx="11465719" cy="1736280"/>
        </a:xfrm>
        <a:prstGeom prst="roundRect">
          <a:avLst/>
        </a:prstGeom>
        <a:gradFill rotWithShape="0">
          <a:gsLst>
            <a:gs pos="0">
              <a:srgbClr val="54D9C4"/>
            </a:gs>
            <a:gs pos="50000">
              <a:srgbClr val="3BBCCF"/>
            </a:gs>
            <a:gs pos="100000">
              <a:srgbClr val="37B4D0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Comic Sans MS" panose="030F0702030302020204" pitchFamily="66" charset="0"/>
            </a:rPr>
            <a:t>ОК 2. Организовывать собственную деятельность, определять методы и способы выполнения профессиональных задач, оценивать их эффективность и качество</a:t>
          </a:r>
        </a:p>
      </dsp:txBody>
      <dsp:txXfrm>
        <a:off x="84758" y="242910"/>
        <a:ext cx="11296203" cy="1566764"/>
      </dsp:txXfrm>
    </dsp:sp>
    <dsp:sp modelId="{D7DED09E-0A94-4347-A89A-77A214236E06}">
      <dsp:nvSpPr>
        <dsp:cNvPr id="0" name=""/>
        <dsp:cNvSpPr/>
      </dsp:nvSpPr>
      <dsp:spPr>
        <a:xfrm>
          <a:off x="0" y="1975072"/>
          <a:ext cx="11465719" cy="1736280"/>
        </a:xfrm>
        <a:prstGeom prst="roundRect">
          <a:avLst/>
        </a:prstGeom>
        <a:gradFill rotWithShape="0">
          <a:gsLst>
            <a:gs pos="0">
              <a:srgbClr val="54D9C4"/>
            </a:gs>
            <a:gs pos="50000">
              <a:srgbClr val="37B4D0"/>
            </a:gs>
            <a:gs pos="100000">
              <a:srgbClr val="37B4D0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Comic Sans MS" panose="030F0702030302020204" pitchFamily="66" charset="0"/>
            </a:rPr>
            <a:t>ОК 5. Использовать информационно-коммуникационные технологии для совершенствования профессиональной деятельности</a:t>
          </a:r>
        </a:p>
      </dsp:txBody>
      <dsp:txXfrm>
        <a:off x="84758" y="2059830"/>
        <a:ext cx="11296203" cy="1566764"/>
      </dsp:txXfrm>
    </dsp:sp>
    <dsp:sp modelId="{E6F3D53F-222B-42DD-B76B-42F72EE98521}">
      <dsp:nvSpPr>
        <dsp:cNvPr id="0" name=""/>
        <dsp:cNvSpPr/>
      </dsp:nvSpPr>
      <dsp:spPr>
        <a:xfrm>
          <a:off x="0" y="3791992"/>
          <a:ext cx="11465719" cy="1736280"/>
        </a:xfrm>
        <a:prstGeom prst="roundRect">
          <a:avLst/>
        </a:prstGeom>
        <a:gradFill rotWithShape="0">
          <a:gsLst>
            <a:gs pos="0">
              <a:srgbClr val="54D9C4"/>
            </a:gs>
            <a:gs pos="50000">
              <a:srgbClr val="3BBCCF"/>
            </a:gs>
            <a:gs pos="100000">
              <a:srgbClr val="37B4D0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Comic Sans MS" panose="030F0702030302020204" pitchFamily="66" charset="0"/>
            </a:rPr>
            <a:t>ОК 6. Работать в коллективе и команде, обеспечивать ее сплочение, эффективно общаться с коллегами, руководством, потребителями</a:t>
          </a:r>
        </a:p>
      </dsp:txBody>
      <dsp:txXfrm>
        <a:off x="84758" y="3876750"/>
        <a:ext cx="11296203" cy="15667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D4FA28-2F3F-41DA-AB13-CA8F1EA93BDB}">
      <dsp:nvSpPr>
        <dsp:cNvPr id="0" name=""/>
        <dsp:cNvSpPr/>
      </dsp:nvSpPr>
      <dsp:spPr>
        <a:xfrm>
          <a:off x="0" y="1395180"/>
          <a:ext cx="11165093" cy="1860241"/>
        </a:xfrm>
        <a:prstGeom prst="notchedRightArrow">
          <a:avLst/>
        </a:prstGeom>
        <a:gradFill rotWithShape="0">
          <a:gsLst>
            <a:gs pos="77000">
              <a:srgbClr val="54D9C4"/>
            </a:gs>
            <a:gs pos="31000">
              <a:srgbClr val="37B4D0"/>
            </a:gs>
            <a:gs pos="0">
              <a:srgbClr val="1893DD"/>
            </a:gs>
            <a:gs pos="58000">
              <a:srgbClr val="37B4D0"/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9A6132B9-3C0C-4913-8082-0B12C0134B2A}">
      <dsp:nvSpPr>
        <dsp:cNvPr id="0" name=""/>
        <dsp:cNvSpPr/>
      </dsp:nvSpPr>
      <dsp:spPr>
        <a:xfrm>
          <a:off x="5029" y="0"/>
          <a:ext cx="2418921" cy="1860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Comic Sans MS" panose="030F0702030302020204" pitchFamily="66" charset="0"/>
            </a:rPr>
            <a:t>Изучить геодезические этапы при строительстве дома</a:t>
          </a:r>
        </a:p>
      </dsp:txBody>
      <dsp:txXfrm>
        <a:off x="5029" y="0"/>
        <a:ext cx="2418921" cy="1860241"/>
      </dsp:txXfrm>
    </dsp:sp>
    <dsp:sp modelId="{05C8CBAB-025D-48A8-9886-326D9F246395}">
      <dsp:nvSpPr>
        <dsp:cNvPr id="0" name=""/>
        <dsp:cNvSpPr/>
      </dsp:nvSpPr>
      <dsp:spPr>
        <a:xfrm>
          <a:off x="981959" y="2092771"/>
          <a:ext cx="465060" cy="46506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08A26D-679C-4B93-8821-21A0034124A4}">
      <dsp:nvSpPr>
        <dsp:cNvPr id="0" name=""/>
        <dsp:cNvSpPr/>
      </dsp:nvSpPr>
      <dsp:spPr>
        <a:xfrm>
          <a:off x="2544897" y="2790361"/>
          <a:ext cx="2418921" cy="1860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>
              <a:latin typeface="Comic Sans MS" panose="030F0702030302020204" pitchFamily="66" charset="0"/>
            </a:rPr>
            <a:t>Актуализировать правила техники безопасности при работе с оборудованием и инструментом при выполнении геодезических работ  </a:t>
          </a:r>
        </a:p>
      </dsp:txBody>
      <dsp:txXfrm>
        <a:off x="2544897" y="2790361"/>
        <a:ext cx="2418921" cy="1860241"/>
      </dsp:txXfrm>
    </dsp:sp>
    <dsp:sp modelId="{7C3DB0BD-5CEF-4DDA-BDAB-6FEAE6FCC5A8}">
      <dsp:nvSpPr>
        <dsp:cNvPr id="0" name=""/>
        <dsp:cNvSpPr/>
      </dsp:nvSpPr>
      <dsp:spPr>
        <a:xfrm>
          <a:off x="3521827" y="2092771"/>
          <a:ext cx="465060" cy="46506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14D9BB-3D1B-4076-8150-2C6D0B198388}">
      <dsp:nvSpPr>
        <dsp:cNvPr id="0" name=""/>
        <dsp:cNvSpPr/>
      </dsp:nvSpPr>
      <dsp:spPr>
        <a:xfrm>
          <a:off x="5084764" y="0"/>
          <a:ext cx="2418921" cy="1860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>
              <a:latin typeface="Comic Sans MS" panose="030F0702030302020204" pitchFamily="66" charset="0"/>
            </a:rPr>
            <a:t>Произвести расчетные работы с использованием программного обеспечения</a:t>
          </a:r>
        </a:p>
      </dsp:txBody>
      <dsp:txXfrm>
        <a:off x="5084764" y="0"/>
        <a:ext cx="2418921" cy="1860241"/>
      </dsp:txXfrm>
    </dsp:sp>
    <dsp:sp modelId="{C8A6B59E-C604-41EE-A939-1DF8D55EC440}">
      <dsp:nvSpPr>
        <dsp:cNvPr id="0" name=""/>
        <dsp:cNvSpPr/>
      </dsp:nvSpPr>
      <dsp:spPr>
        <a:xfrm>
          <a:off x="6061695" y="2092771"/>
          <a:ext cx="465060" cy="46506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F38F1A-306E-494C-A7AE-B2F4D730CB5A}">
      <dsp:nvSpPr>
        <dsp:cNvPr id="0" name=""/>
        <dsp:cNvSpPr/>
      </dsp:nvSpPr>
      <dsp:spPr>
        <a:xfrm>
          <a:off x="7624632" y="2790361"/>
          <a:ext cx="2418921" cy="1860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>
              <a:latin typeface="Comic Sans MS" panose="030F0702030302020204" pitchFamily="66" charset="0"/>
            </a:rPr>
            <a:t>Совершенствовать навык командной работы</a:t>
          </a:r>
        </a:p>
      </dsp:txBody>
      <dsp:txXfrm>
        <a:off x="7624632" y="2790361"/>
        <a:ext cx="2418921" cy="1860241"/>
      </dsp:txXfrm>
    </dsp:sp>
    <dsp:sp modelId="{B25C58EE-D798-4C83-AF3D-97E55D534ABB}">
      <dsp:nvSpPr>
        <dsp:cNvPr id="0" name=""/>
        <dsp:cNvSpPr/>
      </dsp:nvSpPr>
      <dsp:spPr>
        <a:xfrm>
          <a:off x="8601563" y="2092771"/>
          <a:ext cx="465060" cy="46506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876CD1-D69D-4FDE-8E1F-6C9D0ABFCB6A}">
      <dsp:nvSpPr>
        <dsp:cNvPr id="0" name=""/>
        <dsp:cNvSpPr/>
      </dsp:nvSpPr>
      <dsp:spPr>
        <a:xfrm>
          <a:off x="0" y="765179"/>
          <a:ext cx="803709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556342-6099-4D0E-8606-68F6CC3553DA}">
      <dsp:nvSpPr>
        <dsp:cNvPr id="0" name=""/>
        <dsp:cNvSpPr/>
      </dsp:nvSpPr>
      <dsp:spPr>
        <a:xfrm>
          <a:off x="401854" y="366659"/>
          <a:ext cx="5625965" cy="7970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2648" tIns="0" rIns="212648" bIns="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Я узнал…</a:t>
          </a:r>
        </a:p>
      </dsp:txBody>
      <dsp:txXfrm>
        <a:off x="440762" y="405567"/>
        <a:ext cx="5548149" cy="719224"/>
      </dsp:txXfrm>
    </dsp:sp>
    <dsp:sp modelId="{58B990C3-9EDA-4535-8798-00C845E8A601}">
      <dsp:nvSpPr>
        <dsp:cNvPr id="0" name=""/>
        <dsp:cNvSpPr/>
      </dsp:nvSpPr>
      <dsp:spPr>
        <a:xfrm>
          <a:off x="0" y="1989899"/>
          <a:ext cx="803709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8300DEF-50CC-42CD-A1F9-8DBF580BD50D}">
      <dsp:nvSpPr>
        <dsp:cNvPr id="0" name=""/>
        <dsp:cNvSpPr/>
      </dsp:nvSpPr>
      <dsp:spPr>
        <a:xfrm>
          <a:off x="401854" y="1591379"/>
          <a:ext cx="5625965" cy="797040"/>
        </a:xfrm>
        <a:prstGeom prst="roundRect">
          <a:avLst/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2648" tIns="0" rIns="212648" bIns="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Я понял, что…</a:t>
          </a:r>
        </a:p>
      </dsp:txBody>
      <dsp:txXfrm>
        <a:off x="440762" y="1630287"/>
        <a:ext cx="5548149" cy="719224"/>
      </dsp:txXfrm>
    </dsp:sp>
    <dsp:sp modelId="{DC49E5A5-5937-4DA1-89F9-944ACD9E85BD}">
      <dsp:nvSpPr>
        <dsp:cNvPr id="0" name=""/>
        <dsp:cNvSpPr/>
      </dsp:nvSpPr>
      <dsp:spPr>
        <a:xfrm>
          <a:off x="0" y="3214619"/>
          <a:ext cx="803709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7374E72-200B-48A3-991F-20B06855E45F}">
      <dsp:nvSpPr>
        <dsp:cNvPr id="0" name=""/>
        <dsp:cNvSpPr/>
      </dsp:nvSpPr>
      <dsp:spPr>
        <a:xfrm>
          <a:off x="401854" y="2816099"/>
          <a:ext cx="5625965" cy="797040"/>
        </a:xfrm>
        <a:prstGeom prst="roundRect">
          <a:avLst/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2648" tIns="0" rIns="212648" bIns="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Думаю, что могу….</a:t>
          </a:r>
        </a:p>
      </dsp:txBody>
      <dsp:txXfrm>
        <a:off x="440762" y="2855007"/>
        <a:ext cx="5548149" cy="719224"/>
      </dsp:txXfrm>
    </dsp:sp>
    <dsp:sp modelId="{1A19AB97-DF20-4808-804B-2A30BCC82BC5}">
      <dsp:nvSpPr>
        <dsp:cNvPr id="0" name=""/>
        <dsp:cNvSpPr/>
      </dsp:nvSpPr>
      <dsp:spPr>
        <a:xfrm>
          <a:off x="0" y="4439339"/>
          <a:ext cx="803709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736638-9BAB-4F5C-BF3F-442156116FB5}">
      <dsp:nvSpPr>
        <dsp:cNvPr id="0" name=""/>
        <dsp:cNvSpPr/>
      </dsp:nvSpPr>
      <dsp:spPr>
        <a:xfrm>
          <a:off x="401854" y="4040819"/>
          <a:ext cx="5625965" cy="797040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2648" tIns="0" rIns="212648" bIns="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Исходя из результатов работы, я… </a:t>
          </a:r>
        </a:p>
      </dsp:txBody>
      <dsp:txXfrm>
        <a:off x="440762" y="4079727"/>
        <a:ext cx="5548149" cy="719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72596-014A-4B89-A95E-869B2441DAC5}" type="datetimeFigureOut">
              <a:rPr lang="ru-RU" smtClean="0"/>
              <a:pPr/>
              <a:t>07.10.2024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0774E0-1D65-422B-B8CD-96A889D864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085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yellow car running on the street between the building during daytime">
            <a:extLst>
              <a:ext uri="{FF2B5EF4-FFF2-40B4-BE49-F238E27FC236}">
                <a16:creationId xmlns:a16="http://schemas.microsoft.com/office/drawing/2014/main" id="{BC75E110-4330-6747-A9EE-0789092FBCF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3" b="27444"/>
          <a:stretch/>
        </p:blipFill>
        <p:spPr bwMode="auto">
          <a:xfrm>
            <a:off x="4762" y="0"/>
            <a:ext cx="8377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2AD79E-7741-BD42-AE6E-399E0C1352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E2639E-BBD6-934C-BBF1-A848C01EB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5157" y="231713"/>
            <a:ext cx="6119751" cy="2387600"/>
          </a:xfrm>
        </p:spPr>
        <p:txBody>
          <a:bodyPr anchor="b"/>
          <a:lstStyle>
            <a:lvl1pPr algn="r">
              <a:defRPr sz="6000">
                <a:solidFill>
                  <a:srgbClr val="1893DD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5E04A8-07C3-594B-A45C-88AAF83699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5157" y="2711388"/>
            <a:ext cx="6119751" cy="1655762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37B4D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7229A-128E-0F41-A8D9-724494EDA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B2FE-3A53-4FC1-A6D3-9C32746BBF75}" type="datetime1">
              <a:rPr lang="ru-RU" smtClean="0"/>
              <a:pPr/>
              <a:t>07.10.2024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50EB5-6633-7241-A73A-2EF298C74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A81B8-7219-0A46-BA76-45955B231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5666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42FE5-507F-5E47-86F5-1121FA580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6F2AAC-284E-1E43-AD92-C71CF3053C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8D9C9-BC2C-9F4B-82B7-327C6694E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A429D-9275-425B-AC34-F01436D79D84}" type="datetime1">
              <a:rPr lang="ru-RU" smtClean="0"/>
              <a:pPr/>
              <a:t>07.10.2024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B0946-9A0A-514A-9456-1419BB269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C110B-CF89-B346-BDB9-AA8A5CFC2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5190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A0752-C3A7-5E42-A4CC-9561F98D07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A645FC-B888-6C4E-890B-1DD0667394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20673-FCD8-7B44-81EE-6FF968B5B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A0648-96B2-4784-A5E3-C07EEDD3CE67}" type="datetime1">
              <a:rPr lang="ru-RU" smtClean="0"/>
              <a:pPr/>
              <a:t>07.10.2024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B09F3-1F19-2E48-812C-FD3ECDA94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D9C79-979D-9B46-A451-459D8DDD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4470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EBD1B-8034-0843-BA93-416549D11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67A17-A7BC-DE4D-9B36-315CC3773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29467-5A16-B145-A60F-702DBC208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BE51-5639-4F54-B0F7-F6FBC743F92B}" type="datetime1">
              <a:rPr lang="ru-RU" smtClean="0"/>
              <a:pPr/>
              <a:t>07.10.2024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B5F77-1DF8-F94C-917D-D1DF87A2C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38AA61-A119-3746-9A94-58653D23F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03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88C16-65E4-4141-B617-A0657BDEC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8EBBCC-866C-E348-8228-6D037F552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FCBD3-3A29-8148-BD56-F6F6F094E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33FF-AB10-41A9-83EC-8E341A07394B}" type="datetime1">
              <a:rPr lang="ru-RU" smtClean="0"/>
              <a:pPr/>
              <a:t>07.10.2024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4547B-EAF5-0C45-9AD7-EEA34826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05324-4BF0-5440-AF67-2EA50BC93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8776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8C330-1871-7A46-82BC-2A469E4C3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2F364-2AD6-2F45-982F-622FB74BA9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001BFA-AB0B-3448-BF96-AC7ACB88D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F4747E-D51F-EF4D-8985-7AEDF6710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FBC49-CAC2-46AE-B905-DD10014D0742}" type="datetime1">
              <a:rPr lang="ru-RU" smtClean="0"/>
              <a:pPr/>
              <a:t>07.10.2024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30115-92CB-9C48-8A37-6AE1BB271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2DB9EB-ABF0-8343-AAB0-0363E3E62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9100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30A95-08F0-0A4D-B189-15AFDD50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5A8BF-92B5-A946-AE7F-0AD42ED9A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C2C4A7-E020-D647-A005-F40B4561E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F75D05-99F5-8342-8687-89A10C4051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8E783-12B1-0F46-8B17-D364E1F429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7F1F63-2F46-5642-9AAB-7B4934641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60F8F-069C-46FD-A7B1-F334BF219D56}" type="datetime1">
              <a:rPr lang="ru-RU" smtClean="0"/>
              <a:pPr/>
              <a:t>07.10.2024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14ABC8-2762-F64F-9A24-0556EA691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9B86F8-6CDB-1B4F-BD33-6E72C603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5269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0C2C7-B9B0-7848-84A7-FEBB7786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123827-6148-ED49-9681-9CCA0C938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50FE7-19C1-404C-91D6-4642B95394DC}" type="datetime1">
              <a:rPr lang="ru-RU" smtClean="0"/>
              <a:pPr/>
              <a:t>07.10.2024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B42C9A-9BDD-814E-A9C5-A4CFEC08E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05F13-A042-7D4E-B51F-7562E81CF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7457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0C2D8-7314-B440-BDD8-19C640E1D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4FAF-09F4-4239-913D-8CC564CB4CCF}" type="datetime1">
              <a:rPr lang="ru-RU" smtClean="0"/>
              <a:pPr/>
              <a:t>07.10.2024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017752-02E7-EF4A-AF17-7C248E285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9E8BE7-E967-074A-BEF6-A215E16F3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1073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38DD8-2569-CA4E-8194-A843E319C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F89BA-B24E-E048-A605-CF50D3B5F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5A897-F7CB-CC48-9A7E-FA4B8F670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448F1D-5CAD-3D42-A1B3-534F137DB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861-7D6A-4E75-91E8-89D99070665A}" type="datetime1">
              <a:rPr lang="ru-RU" smtClean="0"/>
              <a:pPr/>
              <a:t>07.10.2024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89330F-AB32-464F-9542-EE5D5306B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0814F-F3BC-B04F-BEE4-0BFE06617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4843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E7A8B-23B4-E849-84F0-7AE31AA3D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7254E2-6E4D-8A4E-8CD0-D48A397775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66DD0D-F16B-C347-AE6D-147E097A6C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03FF70-C377-4A4B-855B-884A3F02D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5F843-78CD-4365-893B-A04E2AA62ADD}" type="datetime1">
              <a:rPr lang="ru-RU" smtClean="0"/>
              <a:pPr/>
              <a:t>07.10.2024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5FCF8-4ADE-4B45-8D1B-F5B58CBD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107E32-B8D7-7945-B5C4-0E51DF80C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708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AFB4514-A69F-7544-B195-08973C4980E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B83AE3-667D-5147-B80E-D3DABF75E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F6C6FB-62A6-3047-A9C4-1BD3540EF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F2BFD-7E72-A447-B686-61BD421C8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89D17-C1DA-487A-AB10-0DF502467AAF}" type="datetime1">
              <a:rPr lang="ru-RU" smtClean="0"/>
              <a:pPr/>
              <a:t>07.10.2024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77353-AC51-8042-BFED-DD847C177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E1E81-E0CD-0545-882C-74FA0C64F3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B9091-B073-784A-B86C-0EE1E1CBD60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8869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&#1055;&#1086;&#1089;&#1083;&#1077;&#1076;&#1086;&#1074;&#1072;&#1090;&#1077;&#1083;&#1100;&#1085;&#1086;&#1089;&#1090;&#1100;%2003.mp4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30700183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2.png"/><Relationship Id="rId4" Type="http://schemas.microsoft.com/office/2007/relationships/hdphoto" Target="../media/hdphoto4.wdp"/><Relationship Id="rId9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1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microsoft.com/office/2007/relationships/hdphoto" Target="../media/hdphoto2.wdp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556099" y="2505625"/>
            <a:ext cx="5295014" cy="1116418"/>
          </a:xfrm>
          <a:prstGeom prst="roundRect">
            <a:avLst/>
          </a:prstGeom>
          <a:solidFill>
            <a:srgbClr val="29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0449E9-3280-5843-935E-A95F506CAA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70651" y="2035941"/>
            <a:ext cx="5035643" cy="1130755"/>
          </a:xfrm>
          <a:prstGeom prst="roundRect">
            <a:avLst/>
          </a:prstGeom>
          <a:solidFill>
            <a:srgbClr val="54D9C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Мастер-класс</a:t>
            </a:r>
            <a:endParaRPr lang="x-none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654473" y="-61099"/>
            <a:ext cx="1495241" cy="1970324"/>
            <a:chOff x="564767" y="-61099"/>
            <a:chExt cx="1625780" cy="2040050"/>
          </a:xfrm>
        </p:grpSpPr>
        <p:pic>
          <p:nvPicPr>
            <p:cNvPr id="7" name="Picture 2" descr="Участники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767" y="353170"/>
              <a:ext cx="1625780" cy="1625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90035" y="-61099"/>
              <a:ext cx="1375246" cy="414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</a:rPr>
                <a:t>КузТАГиС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18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651" y="2824154"/>
            <a:ext cx="5125349" cy="4021903"/>
          </a:xfrm>
          <a:prstGeom prst="rect">
            <a:avLst/>
          </a:prstGeom>
        </p:spPr>
      </p:pic>
      <p:pic>
        <p:nvPicPr>
          <p:cNvPr id="3076" name="Picture 4" descr="Бизнес-план квест-рума с расчета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437" y="2247753"/>
            <a:ext cx="5704360" cy="40786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074" name="Picture 2" descr="Квесты в Саратове продаются пачками, но еще быстрее – открываются |  Агентство деловых новостей &quot;Бизнес-вектор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49" y="318978"/>
            <a:ext cx="5926249" cy="39508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558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651" y="2824154"/>
            <a:ext cx="5125349" cy="402190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11</a:t>
            </a:fld>
            <a:endParaRPr lang="x-none"/>
          </a:p>
        </p:txBody>
      </p:sp>
      <p:pic>
        <p:nvPicPr>
          <p:cNvPr id="4102" name="Picture 6" descr="Бизнес-план квеста - «Жажда» - бизнес-журна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67" y="315666"/>
            <a:ext cx="11050484" cy="6223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80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651" y="2824154"/>
            <a:ext cx="5125349" cy="4021903"/>
          </a:xfrm>
          <a:prstGeom prst="rect">
            <a:avLst/>
          </a:prstGeom>
        </p:spPr>
      </p:pic>
      <p:pic>
        <p:nvPicPr>
          <p:cNvPr id="5122" name="Picture 2" descr="Картинки человечка - 74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932"/>
            <a:ext cx="4926786" cy="4808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102145979"/>
              </p:ext>
            </p:extLst>
          </p:nvPr>
        </p:nvGraphicFramePr>
        <p:xfrm>
          <a:off x="4429333" y="2336401"/>
          <a:ext cx="7272808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Овал 1"/>
          <p:cNvSpPr/>
          <p:nvPr/>
        </p:nvSpPr>
        <p:spPr>
          <a:xfrm>
            <a:off x="9856381" y="92932"/>
            <a:ext cx="1669312" cy="15736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29A6D6"/>
                </a:solidFill>
                <a:latin typeface="Comic Sans MS" panose="030F0702030302020204" pitchFamily="66" charset="0"/>
              </a:rPr>
              <a:t>1б.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2932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651" y="2824154"/>
            <a:ext cx="5125349" cy="4021903"/>
          </a:xfrm>
          <a:prstGeom prst="rect">
            <a:avLst/>
          </a:prstGeom>
        </p:spPr>
      </p:pic>
      <p:pic>
        <p:nvPicPr>
          <p:cNvPr id="4098" name="Picture 2" descr="Фон для презентации с человечками - 32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106" y="-88973"/>
            <a:ext cx="7817485" cy="694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13</a:t>
            </a:fld>
            <a:endParaRPr lang="x-none"/>
          </a:p>
        </p:txBody>
      </p:sp>
      <p:grpSp>
        <p:nvGrpSpPr>
          <p:cNvPr id="5" name="Группа 4"/>
          <p:cNvGrpSpPr/>
          <p:nvPr/>
        </p:nvGrpSpPr>
        <p:grpSpPr>
          <a:xfrm>
            <a:off x="238220" y="223737"/>
            <a:ext cx="1877955" cy="2237362"/>
            <a:chOff x="320496" y="2986391"/>
            <a:chExt cx="2289144" cy="2462669"/>
          </a:xfrm>
        </p:grpSpPr>
        <p:pic>
          <p:nvPicPr>
            <p:cNvPr id="5122" name="Picture 2" descr="геодезия PNG и картинки пнг | рисунок Векторы и PSD | Бесплатная загрузка  на Pngtre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444" b="9527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496" y="3159915"/>
              <a:ext cx="2289144" cy="2289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46030" y="2986391"/>
              <a:ext cx="2163610" cy="46166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2400" dirty="0" err="1">
                  <a:latin typeface="Comic Sans MS" panose="030F0702030302020204" pitchFamily="66" charset="0"/>
                </a:rPr>
                <a:t>ГеоСиб</a:t>
              </a:r>
              <a:endParaRPr lang="ru-RU" sz="24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7" name="Овал 6"/>
          <p:cNvSpPr/>
          <p:nvPr/>
        </p:nvSpPr>
        <p:spPr>
          <a:xfrm>
            <a:off x="145399" y="128467"/>
            <a:ext cx="2208695" cy="22061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626198" y="693947"/>
            <a:ext cx="329016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24202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Georgia" panose="02040502050405020303" pitchFamily="18" charset="0"/>
                <a:ea typeface="BatangChe"/>
              </a:rPr>
              <a:t>Хочу построить собственный дом.  </a:t>
            </a:r>
          </a:p>
          <a:p>
            <a:pPr algn="ctr"/>
            <a:endParaRPr lang="ru-RU" sz="2400" dirty="0">
              <a:solidFill>
                <a:srgbClr val="24202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Georgia" panose="02040502050405020303" pitchFamily="18" charset="0"/>
              <a:ea typeface="BatangChe"/>
            </a:endParaRPr>
          </a:p>
          <a:p>
            <a:pPr algn="ctr"/>
            <a:r>
              <a:rPr lang="ru-RU" sz="2400" dirty="0">
                <a:solidFill>
                  <a:srgbClr val="24202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Georgia" panose="02040502050405020303" pitchFamily="18" charset="0"/>
                <a:ea typeface="BatangChe"/>
              </a:rPr>
              <a:t>Мне нужно узнать, каковы будут затраты на вывоз грунта.  </a:t>
            </a:r>
          </a:p>
          <a:p>
            <a:pPr algn="ctr"/>
            <a:endParaRPr lang="ru-RU" sz="2400" dirty="0">
              <a:solidFill>
                <a:srgbClr val="24202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Georgia" panose="02040502050405020303" pitchFamily="18" charset="0"/>
              <a:ea typeface="BatangChe"/>
            </a:endParaRPr>
          </a:p>
          <a:p>
            <a:pPr algn="ctr"/>
            <a:r>
              <a:rPr lang="ru-RU" sz="2400" dirty="0">
                <a:solidFill>
                  <a:srgbClr val="24202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Georgia" panose="02040502050405020303" pitchFamily="18" charset="0"/>
                <a:ea typeface="BatangChe"/>
              </a:rPr>
              <a:t>Могут ли оказать такую услугу геодезисты?</a:t>
            </a:r>
            <a:endParaRPr lang="ru-RU" sz="2400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99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651" y="2824154"/>
            <a:ext cx="5125349" cy="402190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14</a:t>
            </a:fld>
            <a:endParaRPr lang="x-none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58" y="368418"/>
            <a:ext cx="10835554" cy="5851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651" y="2824154"/>
            <a:ext cx="5125349" cy="402190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15</a:t>
            </a:fld>
            <a:endParaRPr lang="x-none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177840283"/>
              </p:ext>
            </p:extLst>
          </p:nvPr>
        </p:nvGraphicFramePr>
        <p:xfrm>
          <a:off x="469106" y="476250"/>
          <a:ext cx="11465719" cy="5686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651" y="2824154"/>
            <a:ext cx="5125349" cy="402190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72727" y="6412775"/>
            <a:ext cx="2743200" cy="365125"/>
          </a:xfrm>
          <a:noFill/>
        </p:spPr>
        <p:txBody>
          <a:bodyPr/>
          <a:lstStyle/>
          <a:p>
            <a:fld id="{E50B9091-B073-784A-B86C-0EE1E1CBD60C}" type="slidenum">
              <a:rPr lang="x-none" smtClean="0"/>
              <a:pPr/>
              <a:t>16</a:t>
            </a:fld>
            <a:endParaRPr lang="x-none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75208" y="196449"/>
            <a:ext cx="11523216" cy="1083076"/>
          </a:xfrm>
          <a:prstGeom prst="roundRect">
            <a:avLst/>
          </a:prstGeom>
          <a:solidFill>
            <a:srgbClr val="1893D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>
                <a:latin typeface="Comic Sans MS" panose="030F0702030302020204" pitchFamily="66" charset="0"/>
              </a:rPr>
              <a:t>ПК 3.2 Обеспечивать соблюдение правил техники безопасности при выполнении работ, требований технических регламентов и инструкций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75208" y="1223099"/>
            <a:ext cx="11523216" cy="1083076"/>
          </a:xfrm>
          <a:prstGeom prst="roundRect">
            <a:avLst/>
          </a:prstGeom>
          <a:solidFill>
            <a:srgbClr val="1893D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>
                <a:latin typeface="Comic Sans MS" panose="030F0702030302020204" pitchFamily="66" charset="0"/>
              </a:rPr>
              <a:t>ПК 3.4 Реализовывать мероприятия по повышению эффективности работ, направленных на снижение трудоемкости и повышение производительности труда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5208" y="2249749"/>
            <a:ext cx="11523216" cy="1083076"/>
          </a:xfrm>
          <a:prstGeom prst="roundRect">
            <a:avLst/>
          </a:prstGeom>
          <a:solidFill>
            <a:srgbClr val="1893D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>
                <a:latin typeface="Comic Sans MS" panose="030F0702030302020204" pitchFamily="66" charset="0"/>
              </a:rPr>
              <a:t>ПК 4.3 Проводить </a:t>
            </a:r>
            <a:r>
              <a:rPr lang="ru-RU" dirty="0" err="1">
                <a:latin typeface="Comic Sans MS" panose="030F0702030302020204" pitchFamily="66" charset="0"/>
              </a:rPr>
              <a:t>крупномасшабные</a:t>
            </a:r>
            <a:r>
              <a:rPr lang="ru-RU" dirty="0">
                <a:latin typeface="Comic Sans MS" panose="030F0702030302020204" pitchFamily="66" charset="0"/>
              </a:rPr>
              <a:t> топографические съемки для создания изыскательских планов, в том числе съемку подземных коммуникаций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75208" y="3276399"/>
            <a:ext cx="11523216" cy="1083076"/>
          </a:xfrm>
          <a:prstGeom prst="roundRect">
            <a:avLst/>
          </a:prstGeom>
          <a:solidFill>
            <a:srgbClr val="1893D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>
                <a:latin typeface="Comic Sans MS" panose="030F0702030302020204" pitchFamily="66" charset="0"/>
              </a:rPr>
              <a:t>ПК 4.5 Участвовать в разработке и осуществлении проектов производства геодезических работ в строительстве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75208" y="4303049"/>
            <a:ext cx="11523216" cy="1083076"/>
          </a:xfrm>
          <a:prstGeom prst="roundRect">
            <a:avLst/>
          </a:prstGeom>
          <a:solidFill>
            <a:srgbClr val="1893D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>
                <a:latin typeface="Comic Sans MS" panose="030F0702030302020204" pitchFamily="66" charset="0"/>
              </a:rPr>
              <a:t>ПК 4.7 Выполнять полевой контроль сохранения проектной геометрии в процессе проведения строительно-монтажных работ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75208" y="5329699"/>
            <a:ext cx="11523216" cy="1083076"/>
          </a:xfrm>
          <a:prstGeom prst="roundRect">
            <a:avLst/>
          </a:prstGeom>
          <a:solidFill>
            <a:srgbClr val="1893D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>
                <a:latin typeface="Comic Sans MS" panose="030F0702030302020204" pitchFamily="66" charset="0"/>
              </a:rPr>
              <a:t>ПК 4.8 Использовать специальные геодезические приборы  и инструменты, включая современные электронные тахеометры и приборы спутниковой навигации, предназначенные для решения задач прикладной геодезии, выполнять их исследование, поверки и юстировку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651" y="2824154"/>
            <a:ext cx="5125349" cy="402190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17</a:t>
            </a:fld>
            <a:endParaRPr lang="x-none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961526327"/>
              </p:ext>
            </p:extLst>
          </p:nvPr>
        </p:nvGraphicFramePr>
        <p:xfrm>
          <a:off x="269434" y="817689"/>
          <a:ext cx="11165093" cy="4650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Заголовок 3"/>
          <p:cNvSpPr txBox="1">
            <a:spLocks/>
          </p:cNvSpPr>
          <p:nvPr/>
        </p:nvSpPr>
        <p:spPr>
          <a:xfrm>
            <a:off x="9052560" y="410845"/>
            <a:ext cx="3032760" cy="7794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Задачи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Москва | Строители вернулись первыми - БезФорма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306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651" y="2824154"/>
            <a:ext cx="5125349" cy="4021903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052560" y="410845"/>
            <a:ext cx="3032760" cy="779463"/>
          </a:xfrm>
        </p:spPr>
        <p:txBody>
          <a:bodyPr>
            <a:no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Comic Sans MS" panose="030F0702030302020204" pitchFamily="66" charset="0"/>
              </a:rPr>
              <a:t>1 задание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2"/>
          <a:stretch/>
        </p:blipFill>
        <p:spPr>
          <a:xfrm flipH="1">
            <a:off x="-3" y="0"/>
            <a:ext cx="7509511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2957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651" y="2824154"/>
            <a:ext cx="5125349" cy="4021903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95856124"/>
              </p:ext>
            </p:extLst>
          </p:nvPr>
        </p:nvGraphicFramePr>
        <p:xfrm>
          <a:off x="287079" y="307399"/>
          <a:ext cx="7725681" cy="238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Алгоритм фон - 30 фото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895" y="2048140"/>
            <a:ext cx="6115436" cy="45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165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20</a:t>
            </a:fld>
            <a:endParaRPr lang="x-none"/>
          </a:p>
        </p:txBody>
      </p:sp>
      <p:pic>
        <p:nvPicPr>
          <p:cNvPr id="3" name="Рисунок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60" y="854672"/>
            <a:ext cx="11812661" cy="4897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9235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651" y="2824154"/>
            <a:ext cx="5125349" cy="402190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1B06D1-9D27-414C-BECF-B02CC58E3BDC}"/>
              </a:ext>
            </a:extLst>
          </p:cNvPr>
          <p:cNvGrpSpPr/>
          <p:nvPr/>
        </p:nvGrpSpPr>
        <p:grpSpPr>
          <a:xfrm>
            <a:off x="3344322" y="2759234"/>
            <a:ext cx="3169116" cy="2828553"/>
            <a:chOff x="4343400" y="1854885"/>
            <a:chExt cx="457200" cy="4572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19DD0E3-D548-E14F-B423-C017ED644577}"/>
                </a:ext>
              </a:extLst>
            </p:cNvPr>
            <p:cNvSpPr/>
            <p:nvPr/>
          </p:nvSpPr>
          <p:spPr>
            <a:xfrm>
              <a:off x="4343400" y="1854885"/>
              <a:ext cx="457200" cy="457200"/>
            </a:xfrm>
            <a:prstGeom prst="star5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7AB0B8D-8596-A546-9F1A-D41182FA0740}"/>
                </a:ext>
              </a:extLst>
            </p:cNvPr>
            <p:cNvSpPr/>
            <p:nvPr/>
          </p:nvSpPr>
          <p:spPr>
            <a:xfrm>
              <a:off x="4408030" y="1919516"/>
              <a:ext cx="327939" cy="327939"/>
            </a:xfrm>
            <a:prstGeom prst="star5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29" name="Group 31">
            <a:extLst>
              <a:ext uri="{FF2B5EF4-FFF2-40B4-BE49-F238E27FC236}">
                <a16:creationId xmlns:a16="http://schemas.microsoft.com/office/drawing/2014/main" id="{118E5217-E072-2C4C-AD2C-3D4AB135F5CA}"/>
              </a:ext>
            </a:extLst>
          </p:cNvPr>
          <p:cNvGrpSpPr/>
          <p:nvPr/>
        </p:nvGrpSpPr>
        <p:grpSpPr>
          <a:xfrm>
            <a:off x="7107892" y="3827171"/>
            <a:ext cx="3141894" cy="2786279"/>
            <a:chOff x="4343400" y="1854885"/>
            <a:chExt cx="457200" cy="457200"/>
          </a:xfrm>
        </p:grpSpPr>
        <p:sp>
          <p:nvSpPr>
            <p:cNvPr id="31" name="Oval 33">
              <a:extLst>
                <a:ext uri="{FF2B5EF4-FFF2-40B4-BE49-F238E27FC236}">
                  <a16:creationId xmlns:a16="http://schemas.microsoft.com/office/drawing/2014/main" id="{DC91552F-6EE7-7740-9AD6-26F10564EB4A}"/>
                </a:ext>
              </a:extLst>
            </p:cNvPr>
            <p:cNvSpPr/>
            <p:nvPr/>
          </p:nvSpPr>
          <p:spPr>
            <a:xfrm>
              <a:off x="4343400" y="1854885"/>
              <a:ext cx="457200" cy="457200"/>
            </a:xfrm>
            <a:prstGeom prst="star5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2" name="Oval 34">
              <a:extLst>
                <a:ext uri="{FF2B5EF4-FFF2-40B4-BE49-F238E27FC236}">
                  <a16:creationId xmlns:a16="http://schemas.microsoft.com/office/drawing/2014/main" id="{61BF5840-CEC1-A445-8403-669B37DA9F6B}"/>
                </a:ext>
              </a:extLst>
            </p:cNvPr>
            <p:cNvSpPr/>
            <p:nvPr/>
          </p:nvSpPr>
          <p:spPr>
            <a:xfrm>
              <a:off x="4408030" y="1919516"/>
              <a:ext cx="327939" cy="327939"/>
            </a:xfrm>
            <a:prstGeom prst="star5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pic>
        <p:nvPicPr>
          <p:cNvPr id="1026" name="Picture 2" descr="Картинки человечка - 74 фото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6195" y="-1"/>
            <a:ext cx="4355805" cy="435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21</a:t>
            </a:fld>
            <a:endParaRPr lang="x-none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7" y="485775"/>
            <a:ext cx="3139712" cy="2761727"/>
          </a:xfrm>
          <a:prstGeom prst="rect">
            <a:avLst/>
          </a:prstGeom>
        </p:spPr>
      </p:pic>
      <p:sp>
        <p:nvSpPr>
          <p:cNvPr id="15" name="Горизонтальный свиток 14"/>
          <p:cNvSpPr/>
          <p:nvPr/>
        </p:nvSpPr>
        <p:spPr>
          <a:xfrm>
            <a:off x="201777" y="208283"/>
            <a:ext cx="11788446" cy="6441434"/>
          </a:xfrm>
          <a:prstGeom prst="horizontalScroll">
            <a:avLst/>
          </a:prstGeom>
          <a:solidFill>
            <a:srgbClr val="ED7D31"/>
          </a:solidFill>
          <a:ln w="762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Какие дополнительные средства индивидуальной защиты может использовать в работе геодезист?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201777" y="208283"/>
            <a:ext cx="11788446" cy="6441434"/>
            <a:chOff x="2716377" y="1805991"/>
            <a:chExt cx="11788446" cy="6441434"/>
          </a:xfrm>
          <a:solidFill>
            <a:srgbClr val="4472C4"/>
          </a:solidFill>
        </p:grpSpPr>
        <p:sp>
          <p:nvSpPr>
            <p:cNvPr id="30" name="Горизонтальный свиток 29"/>
            <p:cNvSpPr/>
            <p:nvPr/>
          </p:nvSpPr>
          <p:spPr>
            <a:xfrm>
              <a:off x="2716377" y="1805991"/>
              <a:ext cx="11788446" cy="6441434"/>
            </a:xfrm>
            <a:prstGeom prst="horizontalScroll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Назовите требования </a:t>
              </a:r>
            </a:p>
            <a:p>
              <a:r>
                <a:rPr lang="ru-RU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безопасности при </a:t>
              </a:r>
            </a:p>
            <a:p>
              <a:r>
                <a:rPr lang="ru-RU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работе с </a:t>
              </a:r>
            </a:p>
            <a:p>
              <a:r>
                <a:rPr lang="ru-RU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представленным </a:t>
              </a:r>
            </a:p>
            <a:p>
              <a:r>
                <a:rPr lang="ru-RU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инструментом</a:t>
              </a:r>
            </a:p>
          </p:txBody>
        </p:sp>
        <p:pic>
          <p:nvPicPr>
            <p:cNvPr id="4" name="Picture 2" descr="Устройство нивелира. Интернет-магазин &quot;220 вольт&quot;.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9931" y="2922964"/>
              <a:ext cx="4207488" cy="4207488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  <a:effectLst>
              <a:softEdge rad="112500"/>
            </a:effectLst>
            <a:extLst/>
          </p:spPr>
        </p:pic>
      </p:grpSp>
      <p:sp>
        <p:nvSpPr>
          <p:cNvPr id="28" name="Горизонтальный свиток 27"/>
          <p:cNvSpPr/>
          <p:nvPr/>
        </p:nvSpPr>
        <p:spPr>
          <a:xfrm>
            <a:off x="201777" y="208283"/>
            <a:ext cx="11788446" cy="6441434"/>
          </a:xfrm>
          <a:prstGeom prst="horizontalScroll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Назовите общие правила хранения геодезических инструментов</a:t>
            </a:r>
          </a:p>
        </p:txBody>
      </p:sp>
    </p:spTree>
    <p:extLst>
      <p:ext uri="{BB962C8B-B14F-4D97-AF65-F5344CB8AC3E}">
        <p14:creationId xmlns:p14="http://schemas.microsoft.com/office/powerpoint/2010/main" val="349162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8" grpId="0" animBg="1"/>
      <p:bldP spid="2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651" y="2824154"/>
            <a:ext cx="5125349" cy="402190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22</a:t>
            </a:fld>
            <a:endParaRPr lang="x-none"/>
          </a:p>
        </p:txBody>
      </p:sp>
      <p:pic>
        <p:nvPicPr>
          <p:cNvPr id="2050" name="Picture 2" descr="Человечки, #аватары, #картинки, #авы, https://avatarko.ru/kartinka/856 |  Health and safety, Safety training, 3d hum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45" y="512748"/>
            <a:ext cx="6345251" cy="634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47054" y="0"/>
            <a:ext cx="3303662" cy="632004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Задание </a:t>
            </a:r>
            <a:endParaRPr lang="en-US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пройдено</a:t>
            </a:r>
          </a:p>
        </p:txBody>
      </p:sp>
      <p:pic>
        <p:nvPicPr>
          <p:cNvPr id="1030" name="Picture 6" descr="Брифинг о предстоящих мероприятиях в период майских праздников | Новости  Раевского - БезФормата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598" y="1060544"/>
            <a:ext cx="4108776" cy="547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052560" y="410845"/>
            <a:ext cx="3032760" cy="779463"/>
          </a:xfrm>
        </p:spPr>
        <p:txBody>
          <a:bodyPr>
            <a:no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Comic Sans MS" panose="030F0702030302020204" pitchFamily="66" charset="0"/>
              </a:rPr>
              <a:t>2 задание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140" y="0"/>
            <a:ext cx="9144000" cy="6858001"/>
          </a:xfrm>
          <a:prstGeom prst="rect">
            <a:avLst/>
          </a:prstGeom>
        </p:spPr>
      </p:pic>
      <p:pic>
        <p:nvPicPr>
          <p:cNvPr id="2" name="Рисунок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483" y="2966483"/>
            <a:ext cx="3891517" cy="3891517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7294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651" y="2824154"/>
            <a:ext cx="5125349" cy="402190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1B06D1-9D27-414C-BECF-B02CC58E3BDC}"/>
              </a:ext>
            </a:extLst>
          </p:cNvPr>
          <p:cNvGrpSpPr/>
          <p:nvPr/>
        </p:nvGrpSpPr>
        <p:grpSpPr>
          <a:xfrm>
            <a:off x="3344322" y="2759234"/>
            <a:ext cx="3169116" cy="2828553"/>
            <a:chOff x="4343400" y="1854885"/>
            <a:chExt cx="457200" cy="4572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19DD0E3-D548-E14F-B423-C017ED644577}"/>
                </a:ext>
              </a:extLst>
            </p:cNvPr>
            <p:cNvSpPr/>
            <p:nvPr/>
          </p:nvSpPr>
          <p:spPr>
            <a:xfrm>
              <a:off x="4343400" y="1854885"/>
              <a:ext cx="457200" cy="457200"/>
            </a:xfrm>
            <a:prstGeom prst="star5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7AB0B8D-8596-A546-9F1A-D41182FA0740}"/>
                </a:ext>
              </a:extLst>
            </p:cNvPr>
            <p:cNvSpPr/>
            <p:nvPr/>
          </p:nvSpPr>
          <p:spPr>
            <a:xfrm>
              <a:off x="4408030" y="1919516"/>
              <a:ext cx="327939" cy="327939"/>
            </a:xfrm>
            <a:prstGeom prst="star5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29" name="Group 31">
            <a:extLst>
              <a:ext uri="{FF2B5EF4-FFF2-40B4-BE49-F238E27FC236}">
                <a16:creationId xmlns:a16="http://schemas.microsoft.com/office/drawing/2014/main" id="{118E5217-E072-2C4C-AD2C-3D4AB135F5CA}"/>
              </a:ext>
            </a:extLst>
          </p:cNvPr>
          <p:cNvGrpSpPr/>
          <p:nvPr/>
        </p:nvGrpSpPr>
        <p:grpSpPr>
          <a:xfrm>
            <a:off x="7107892" y="3827171"/>
            <a:ext cx="3141894" cy="2786279"/>
            <a:chOff x="4343400" y="1854885"/>
            <a:chExt cx="457200" cy="457200"/>
          </a:xfrm>
        </p:grpSpPr>
        <p:sp>
          <p:nvSpPr>
            <p:cNvPr id="31" name="Oval 33">
              <a:extLst>
                <a:ext uri="{FF2B5EF4-FFF2-40B4-BE49-F238E27FC236}">
                  <a16:creationId xmlns:a16="http://schemas.microsoft.com/office/drawing/2014/main" id="{DC91552F-6EE7-7740-9AD6-26F10564EB4A}"/>
                </a:ext>
              </a:extLst>
            </p:cNvPr>
            <p:cNvSpPr/>
            <p:nvPr/>
          </p:nvSpPr>
          <p:spPr>
            <a:xfrm>
              <a:off x="4343400" y="1854885"/>
              <a:ext cx="457200" cy="457200"/>
            </a:xfrm>
            <a:prstGeom prst="star5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2" name="Oval 34">
              <a:extLst>
                <a:ext uri="{FF2B5EF4-FFF2-40B4-BE49-F238E27FC236}">
                  <a16:creationId xmlns:a16="http://schemas.microsoft.com/office/drawing/2014/main" id="{61BF5840-CEC1-A445-8403-669B37DA9F6B}"/>
                </a:ext>
              </a:extLst>
            </p:cNvPr>
            <p:cNvSpPr/>
            <p:nvPr/>
          </p:nvSpPr>
          <p:spPr>
            <a:xfrm>
              <a:off x="4408030" y="1919516"/>
              <a:ext cx="327939" cy="327939"/>
            </a:xfrm>
            <a:prstGeom prst="star5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pic>
        <p:nvPicPr>
          <p:cNvPr id="1026" name="Picture 2" descr="Картинки человечка - 74 фото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6195" y="-1"/>
            <a:ext cx="4355805" cy="435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24</a:t>
            </a:fld>
            <a:endParaRPr lang="x-none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7" y="485775"/>
            <a:ext cx="3139712" cy="2761727"/>
          </a:xfrm>
          <a:prstGeom prst="rect">
            <a:avLst/>
          </a:prstGeom>
        </p:spPr>
      </p:pic>
      <p:sp>
        <p:nvSpPr>
          <p:cNvPr id="15" name="Горизонтальный свиток 14"/>
          <p:cNvSpPr/>
          <p:nvPr/>
        </p:nvSpPr>
        <p:spPr>
          <a:xfrm>
            <a:off x="201777" y="208283"/>
            <a:ext cx="11788446" cy="6441434"/>
          </a:xfrm>
          <a:prstGeom prst="horizontalScroll">
            <a:avLst/>
          </a:prstGeom>
          <a:solidFill>
            <a:srgbClr val="ED7D31"/>
          </a:solidFill>
          <a:ln w="762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Установите прибор «Нивелир» в рабочее положение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201777" y="208283"/>
            <a:ext cx="11788446" cy="6441434"/>
            <a:chOff x="181474" y="134008"/>
            <a:chExt cx="11788446" cy="6441434"/>
          </a:xfrm>
          <a:solidFill>
            <a:srgbClr val="4472C4"/>
          </a:solidFill>
        </p:grpSpPr>
        <p:sp>
          <p:nvSpPr>
            <p:cNvPr id="20" name="Горизонтальный свиток 19"/>
            <p:cNvSpPr/>
            <p:nvPr/>
          </p:nvSpPr>
          <p:spPr>
            <a:xfrm>
              <a:off x="181474" y="134008"/>
              <a:ext cx="11788446" cy="6441434"/>
            </a:xfrm>
            <a:prstGeom prst="horizontalScroll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Назовите функцию </a:t>
              </a:r>
            </a:p>
            <a:p>
              <a:pPr algn="ctr"/>
              <a:r>
                <a:rPr lang="ru-RU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приборов</a:t>
              </a:r>
            </a:p>
          </p:txBody>
        </p:sp>
        <p:pic>
          <p:nvPicPr>
            <p:cNvPr id="21" name="Picture 2" descr="Оптический теодолит УОМЗ 4Т30П - ГеоТехнологии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4" t="12530" r="22282" b="11796"/>
            <a:stretch/>
          </p:blipFill>
          <p:spPr bwMode="auto">
            <a:xfrm flipH="1">
              <a:off x="1296144" y="1708132"/>
              <a:ext cx="2507880" cy="3455981"/>
            </a:xfrm>
            <a:prstGeom prst="rect">
              <a:avLst/>
            </a:prstGeom>
            <a:grpFill/>
            <a:ln w="76200">
              <a:noFill/>
            </a:ln>
            <a:extLst/>
          </p:spPr>
        </p:pic>
        <p:pic>
          <p:nvPicPr>
            <p:cNvPr id="22" name="Picture 2" descr="Планиметр Tamaya Planix 7 для геодезического и строительного оборудования -  купить по низкой цене, характеристики, доставка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218" b="24651"/>
            <a:stretch/>
          </p:blipFill>
          <p:spPr bwMode="auto">
            <a:xfrm>
              <a:off x="4528769" y="3032812"/>
              <a:ext cx="3919770" cy="2691181"/>
            </a:xfrm>
            <a:prstGeom prst="rect">
              <a:avLst/>
            </a:prstGeom>
            <a:grpFill/>
            <a:ln w="76200">
              <a:noFill/>
            </a:ln>
            <a:extLst/>
          </p:spPr>
        </p:pic>
        <p:pic>
          <p:nvPicPr>
            <p:cNvPr id="23" name="Picture 4" descr="Электронный тахеометр SOUTH NTS-382R10 - Геодезическое оборудование купить  в Перми. Приборы для геодезиста, цены."/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73" r="20723"/>
            <a:stretch/>
          </p:blipFill>
          <p:spPr bwMode="auto">
            <a:xfrm>
              <a:off x="9120386" y="1610795"/>
              <a:ext cx="2054539" cy="3487859"/>
            </a:xfrm>
            <a:prstGeom prst="rect">
              <a:avLst/>
            </a:prstGeom>
            <a:grpFill/>
            <a:ln w="76200">
              <a:noFill/>
            </a:ln>
            <a:extLst/>
          </p:spPr>
        </p:pic>
      </p:grpSp>
      <p:grpSp>
        <p:nvGrpSpPr>
          <p:cNvPr id="6" name="Группа 5"/>
          <p:cNvGrpSpPr/>
          <p:nvPr/>
        </p:nvGrpSpPr>
        <p:grpSpPr>
          <a:xfrm>
            <a:off x="201777" y="208283"/>
            <a:ext cx="11788446" cy="6441434"/>
            <a:chOff x="-548360" y="-511559"/>
            <a:chExt cx="11788446" cy="6441434"/>
          </a:xfrm>
        </p:grpSpPr>
        <p:sp>
          <p:nvSpPr>
            <p:cNvPr id="28" name="Горизонтальный свиток 27"/>
            <p:cNvSpPr/>
            <p:nvPr/>
          </p:nvSpPr>
          <p:spPr>
            <a:xfrm>
              <a:off x="-548360" y="-511559"/>
              <a:ext cx="11788446" cy="6441434"/>
            </a:xfrm>
            <a:prstGeom prst="horizontalScroll">
              <a:avLst/>
            </a:prstGeom>
            <a:solidFill>
              <a:srgbClr val="FFC000"/>
            </a:solidFill>
            <a:ln w="76200"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Определите площадь кабинета с помощью лазерной рулетки</a:t>
              </a:r>
            </a:p>
          </p:txBody>
        </p:sp>
        <p:pic>
          <p:nvPicPr>
            <p:cNvPr id="4" name="Picture 2" descr="Лазерная рулетка ADA COSMO 70 купить всего за 5897,00 руб на tooler"/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46" t="21432" r="513" b="18430"/>
            <a:stretch/>
          </p:blipFill>
          <p:spPr bwMode="auto">
            <a:xfrm>
              <a:off x="7883259" y="3159086"/>
              <a:ext cx="3141894" cy="1875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707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25</a:t>
            </a:fld>
            <a:endParaRPr lang="x-none"/>
          </a:p>
        </p:txBody>
      </p:sp>
      <p:grpSp>
        <p:nvGrpSpPr>
          <p:cNvPr id="3" name="Группа 2"/>
          <p:cNvGrpSpPr/>
          <p:nvPr/>
        </p:nvGrpSpPr>
        <p:grpSpPr>
          <a:xfrm>
            <a:off x="201777" y="208283"/>
            <a:ext cx="11788446" cy="6441434"/>
            <a:chOff x="181474" y="134008"/>
            <a:chExt cx="11788446" cy="6441434"/>
          </a:xfrm>
          <a:solidFill>
            <a:srgbClr val="4472C4"/>
          </a:solidFill>
        </p:grpSpPr>
        <p:sp>
          <p:nvSpPr>
            <p:cNvPr id="4" name="Горизонтальный свиток 3"/>
            <p:cNvSpPr/>
            <p:nvPr/>
          </p:nvSpPr>
          <p:spPr>
            <a:xfrm>
              <a:off x="181474" y="134008"/>
              <a:ext cx="11788446" cy="6441434"/>
            </a:xfrm>
            <a:prstGeom prst="horizontalScroll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Назовите функцию </a:t>
              </a:r>
            </a:p>
            <a:p>
              <a:pPr algn="ctr"/>
              <a:r>
                <a:rPr lang="ru-RU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приборов</a:t>
              </a:r>
            </a:p>
          </p:txBody>
        </p:sp>
        <p:pic>
          <p:nvPicPr>
            <p:cNvPr id="5" name="Picture 2" descr="Оптический теодолит УОМЗ 4Т30П - ГеоТехнологии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4" t="12530" r="22282" b="11796"/>
            <a:stretch/>
          </p:blipFill>
          <p:spPr bwMode="auto">
            <a:xfrm flipH="1">
              <a:off x="1296144" y="1708132"/>
              <a:ext cx="2507880" cy="3455981"/>
            </a:xfrm>
            <a:prstGeom prst="rect">
              <a:avLst/>
            </a:prstGeom>
            <a:grpFill/>
            <a:ln w="76200">
              <a:noFill/>
            </a:ln>
            <a:extLst/>
          </p:spPr>
        </p:pic>
        <p:pic>
          <p:nvPicPr>
            <p:cNvPr id="6" name="Picture 2" descr="Планиметр Tamaya Planix 7 для геодезического и строительного оборудования -  купить по низкой цене, характеристики, доставка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218" b="24651"/>
            <a:stretch/>
          </p:blipFill>
          <p:spPr bwMode="auto">
            <a:xfrm>
              <a:off x="4528769" y="3032812"/>
              <a:ext cx="3919770" cy="2691181"/>
            </a:xfrm>
            <a:prstGeom prst="rect">
              <a:avLst/>
            </a:prstGeom>
            <a:grpFill/>
            <a:ln w="76200">
              <a:noFill/>
            </a:ln>
            <a:extLst/>
          </p:spPr>
        </p:pic>
        <p:pic>
          <p:nvPicPr>
            <p:cNvPr id="7" name="Picture 4" descr="Электронный тахеометр SOUTH NTS-382R10 - Геодезическое оборудование купить  в Перми. Приборы для геодезиста, цены.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73" r="20723"/>
            <a:stretch/>
          </p:blipFill>
          <p:spPr bwMode="auto">
            <a:xfrm>
              <a:off x="9120386" y="1610795"/>
              <a:ext cx="2054539" cy="3487859"/>
            </a:xfrm>
            <a:prstGeom prst="rect">
              <a:avLst/>
            </a:prstGeom>
            <a:grpFill/>
            <a:ln w="76200">
              <a:noFill/>
            </a:ln>
            <a:extLst/>
          </p:spPr>
        </p:pic>
      </p:grpSp>
    </p:spTree>
    <p:extLst>
      <p:ext uri="{BB962C8B-B14F-4D97-AF65-F5344CB8AC3E}">
        <p14:creationId xmlns:p14="http://schemas.microsoft.com/office/powerpoint/2010/main" val="7938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651" y="2824154"/>
            <a:ext cx="5125349" cy="402190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26</a:t>
            </a:fld>
            <a:endParaRPr lang="x-none"/>
          </a:p>
        </p:txBody>
      </p:sp>
      <p:pic>
        <p:nvPicPr>
          <p:cNvPr id="4098" name="Picture 2" descr="Труд картинки для презентации - 79 фото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705" y="111095"/>
            <a:ext cx="8373759" cy="674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Брифинг о предстоящих мероприятиях в период майских праздников | Новости  Раевского - БезФормата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074" y="479430"/>
            <a:ext cx="4108776" cy="547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947054" y="0"/>
            <a:ext cx="3303662" cy="632004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Задание </a:t>
            </a:r>
            <a:endParaRPr lang="en-US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пройдено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651" y="2824154"/>
            <a:ext cx="5125349" cy="4021903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052560" y="410845"/>
            <a:ext cx="3032760" cy="779463"/>
          </a:xfrm>
        </p:spPr>
        <p:txBody>
          <a:bodyPr>
            <a:no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Comic Sans MS" panose="030F0702030302020204" pitchFamily="66" charset="0"/>
              </a:rPr>
              <a:t>3 задание</a:t>
            </a:r>
          </a:p>
        </p:txBody>
      </p:sp>
      <p:pic>
        <p:nvPicPr>
          <p:cNvPr id="2056" name="Picture 8" descr="Расчет ремонта квартиры и материалов калькулятор (57 фото) - красивые  картинки и HD фото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6" y="2488694"/>
            <a:ext cx="6229884" cy="4092304"/>
          </a:xfrm>
          <a:prstGeom prst="roundRect">
            <a:avLst>
              <a:gd name="adj" fmla="val 2278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27</a:t>
            </a:fld>
            <a:endParaRPr lang="x-none"/>
          </a:p>
        </p:txBody>
      </p:sp>
      <p:pic>
        <p:nvPicPr>
          <p:cNvPr id="1026" name="Picture 2" descr="Купить лицензию Autodesk AutoCAD Civil 3D. Лучшая цена на Autodesk AutoCAD  Civil 3D в Softonlin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94" y="170698"/>
            <a:ext cx="4635991" cy="4635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05668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651" y="2824154"/>
            <a:ext cx="5125349" cy="402190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28</a:t>
            </a:fld>
            <a:endParaRPr lang="x-none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488810"/>
              </p:ext>
            </p:extLst>
          </p:nvPr>
        </p:nvGraphicFramePr>
        <p:xfrm>
          <a:off x="244760" y="262465"/>
          <a:ext cx="11550999" cy="5844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8794">
                  <a:extLst>
                    <a:ext uri="{9D8B030D-6E8A-4147-A177-3AD203B41FA5}">
                      <a16:colId xmlns:a16="http://schemas.microsoft.com/office/drawing/2014/main" val="584316220"/>
                    </a:ext>
                  </a:extLst>
                </a:gridCol>
                <a:gridCol w="2444817">
                  <a:extLst>
                    <a:ext uri="{9D8B030D-6E8A-4147-A177-3AD203B41FA5}">
                      <a16:colId xmlns:a16="http://schemas.microsoft.com/office/drawing/2014/main" val="2210478319"/>
                    </a:ext>
                  </a:extLst>
                </a:gridCol>
                <a:gridCol w="2233061">
                  <a:extLst>
                    <a:ext uri="{9D8B030D-6E8A-4147-A177-3AD203B41FA5}">
                      <a16:colId xmlns:a16="http://schemas.microsoft.com/office/drawing/2014/main" val="2251409670"/>
                    </a:ext>
                  </a:extLst>
                </a:gridCol>
                <a:gridCol w="5154327">
                  <a:extLst>
                    <a:ext uri="{9D8B030D-6E8A-4147-A177-3AD203B41FA5}">
                      <a16:colId xmlns:a16="http://schemas.microsoft.com/office/drawing/2014/main" val="2483664163"/>
                    </a:ext>
                  </a:extLst>
                </a:gridCol>
              </a:tblGrid>
              <a:tr h="128370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Марка машины</a:t>
                      </a:r>
                    </a:p>
                  </a:txBody>
                  <a:tcPr anchor="ctr">
                    <a:solidFill>
                      <a:srgbClr val="54D9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Вместимость</a:t>
                      </a:r>
                    </a:p>
                  </a:txBody>
                  <a:tcPr anchor="ctr">
                    <a:solidFill>
                      <a:srgbClr val="54D9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Стоимость одного выезда</a:t>
                      </a:r>
                    </a:p>
                  </a:txBody>
                  <a:tcPr anchor="ctr">
                    <a:solidFill>
                      <a:srgbClr val="54D9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Полная</a:t>
                      </a:r>
                      <a:r>
                        <a:rPr lang="ru-RU" sz="2800" baseline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стоимость вывоза грунта</a:t>
                      </a:r>
                      <a:endParaRPr lang="ru-RU" sz="28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rgbClr val="54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628056"/>
                  </a:ext>
                </a:extLst>
              </a:tr>
              <a:tr h="1490899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err="1">
                          <a:latin typeface="Comic Sans MS" panose="030F0702030302020204" pitchFamily="66" charset="0"/>
                        </a:rPr>
                        <a:t>Камаз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rgbClr val="54D9C4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Comic Sans MS" panose="030F0702030302020204" pitchFamily="66" charset="0"/>
                        </a:rPr>
                        <a:t>12 </a:t>
                      </a: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М</a:t>
                      </a:r>
                      <a:r>
                        <a:rPr lang="ru-RU" sz="2800" b="1" kern="1200" baseline="300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3</a:t>
                      </a:r>
                      <a:endParaRPr lang="ru-RU" sz="2800" b="1" kern="1200" dirty="0">
                        <a:solidFill>
                          <a:schemeClr val="dk1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54D9C4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Comic Sans MS" panose="030F0702030302020204" pitchFamily="66" charset="0"/>
                        </a:rPr>
                        <a:t>5 000 рублей</a:t>
                      </a:r>
                    </a:p>
                  </a:txBody>
                  <a:tcPr anchor="ctr">
                    <a:solidFill>
                      <a:srgbClr val="54D9C4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rgbClr val="54D9C4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5796169"/>
                  </a:ext>
                </a:extLst>
              </a:tr>
              <a:tr h="1490899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Comic Sans MS" panose="030F0702030302020204" pitchFamily="66" charset="0"/>
                        </a:rPr>
                        <a:t>ФАВ</a:t>
                      </a:r>
                    </a:p>
                  </a:txBody>
                  <a:tcPr anchor="ctr">
                    <a:solidFill>
                      <a:srgbClr val="54D9C4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Comic Sans MS" panose="030F0702030302020204" pitchFamily="66" charset="0"/>
                        </a:rPr>
                        <a:t>20 </a:t>
                      </a: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М</a:t>
                      </a:r>
                      <a:r>
                        <a:rPr lang="ru-RU" sz="2800" b="1" kern="1200" baseline="300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3</a:t>
                      </a:r>
                      <a:endParaRPr lang="ru-RU" sz="2800" b="1" kern="1200" dirty="0">
                        <a:solidFill>
                          <a:schemeClr val="dk1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54D9C4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Comic Sans MS" panose="030F0702030302020204" pitchFamily="66" charset="0"/>
                        </a:rPr>
                        <a:t>10 000 рублей</a:t>
                      </a:r>
                    </a:p>
                  </a:txBody>
                  <a:tcPr anchor="ctr">
                    <a:solidFill>
                      <a:srgbClr val="54D9C4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rgbClr val="54D9C4">
                        <a:alpha val="1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265154"/>
                  </a:ext>
                </a:extLst>
              </a:tr>
              <a:tr h="1490899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Comic Sans MS" panose="030F0702030302020204" pitchFamily="66" charset="0"/>
                        </a:rPr>
                        <a:t>ДАФ</a:t>
                      </a:r>
                    </a:p>
                  </a:txBody>
                  <a:tcPr anchor="ctr">
                    <a:solidFill>
                      <a:srgbClr val="54D9C4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Comic Sans MS" panose="030F0702030302020204" pitchFamily="66" charset="0"/>
                        </a:rPr>
                        <a:t>25 </a:t>
                      </a: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М</a:t>
                      </a:r>
                      <a:r>
                        <a:rPr lang="ru-RU" sz="2800" b="1" kern="1200" baseline="300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3</a:t>
                      </a:r>
                      <a:endParaRPr lang="ru-RU" sz="2800" b="1" kern="1200" dirty="0">
                        <a:solidFill>
                          <a:schemeClr val="dk1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54D9C4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Comic Sans MS" panose="030F0702030302020204" pitchFamily="66" charset="0"/>
                        </a:rPr>
                        <a:t>12 000 рублей</a:t>
                      </a:r>
                    </a:p>
                  </a:txBody>
                  <a:tcPr anchor="ctr">
                    <a:solidFill>
                      <a:srgbClr val="54D9C4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rgbClr val="54D9C4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3043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651" y="2824154"/>
            <a:ext cx="5125349" cy="402190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29</a:t>
            </a:fld>
            <a:endParaRPr lang="x-none"/>
          </a:p>
        </p:txBody>
      </p:sp>
      <p:pic>
        <p:nvPicPr>
          <p:cNvPr id="2050" name="Picture 2" descr="Картинки для презентации человечки скачать бесплатно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598" y="316002"/>
            <a:ext cx="6211042" cy="621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47054" y="0"/>
            <a:ext cx="3303662" cy="632004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Задание </a:t>
            </a:r>
            <a:endParaRPr lang="en-US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пройдено</a:t>
            </a:r>
          </a:p>
        </p:txBody>
      </p:sp>
    </p:spTree>
    <p:extLst>
      <p:ext uri="{BB962C8B-B14F-4D97-AF65-F5344CB8AC3E}">
        <p14:creationId xmlns:p14="http://schemas.microsoft.com/office/powerpoint/2010/main" val="418912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651" y="2824154"/>
            <a:ext cx="5125349" cy="4021903"/>
          </a:xfrm>
          <a:prstGeom prst="rect">
            <a:avLst/>
          </a:prstGeom>
        </p:spPr>
      </p:pic>
      <p:pic>
        <p:nvPicPr>
          <p:cNvPr id="5" name="Рисунок 4" descr="Методика поиска работы молодым человеком без опыт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355"/>
          <a:stretch/>
        </p:blipFill>
        <p:spPr bwMode="auto">
          <a:xfrm>
            <a:off x="3863062" y="1779369"/>
            <a:ext cx="3553343" cy="3308902"/>
          </a:xfrm>
          <a:custGeom>
            <a:avLst/>
            <a:gdLst>
              <a:gd name="connsiteX0" fmla="*/ 2390274 w 4780546"/>
              <a:gd name="connsiteY0" fmla="*/ 0 h 4451684"/>
              <a:gd name="connsiteX1" fmla="*/ 4768207 w 4780546"/>
              <a:gd name="connsiteY1" fmla="*/ 1998263 h 4451684"/>
              <a:gd name="connsiteX2" fmla="*/ 4780546 w 4780546"/>
              <a:gd name="connsiteY2" fmla="*/ 2225805 h 4451684"/>
              <a:gd name="connsiteX3" fmla="*/ 4780546 w 4780546"/>
              <a:gd name="connsiteY3" fmla="*/ 2225879 h 4451684"/>
              <a:gd name="connsiteX4" fmla="*/ 4768207 w 4780546"/>
              <a:gd name="connsiteY4" fmla="*/ 2453422 h 4451684"/>
              <a:gd name="connsiteX5" fmla="*/ 2390274 w 4780546"/>
              <a:gd name="connsiteY5" fmla="*/ 4451684 h 4451684"/>
              <a:gd name="connsiteX6" fmla="*/ 0 w 4780546"/>
              <a:gd name="connsiteY6" fmla="*/ 2225842 h 4451684"/>
              <a:gd name="connsiteX7" fmla="*/ 2390274 w 4780546"/>
              <a:gd name="connsiteY7" fmla="*/ 0 h 445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0546" h="4451684">
                <a:moveTo>
                  <a:pt x="2390274" y="0"/>
                </a:moveTo>
                <a:cubicBezTo>
                  <a:pt x="3627879" y="0"/>
                  <a:pt x="4645802" y="875868"/>
                  <a:pt x="4768207" y="1998263"/>
                </a:cubicBezTo>
                <a:lnTo>
                  <a:pt x="4780546" y="2225805"/>
                </a:lnTo>
                <a:lnTo>
                  <a:pt x="4780546" y="2225879"/>
                </a:lnTo>
                <a:lnTo>
                  <a:pt x="4768207" y="2453422"/>
                </a:lnTo>
                <a:cubicBezTo>
                  <a:pt x="4645802" y="3575816"/>
                  <a:pt x="3627879" y="4451684"/>
                  <a:pt x="2390274" y="4451684"/>
                </a:cubicBezTo>
                <a:cubicBezTo>
                  <a:pt x="1070162" y="4451684"/>
                  <a:pt x="0" y="3455141"/>
                  <a:pt x="0" y="2225842"/>
                </a:cubicBezTo>
                <a:cubicBezTo>
                  <a:pt x="0" y="996543"/>
                  <a:pt x="1070162" y="0"/>
                  <a:pt x="23902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Школьный журнал &quot;ЧНШ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73" y="1115195"/>
            <a:ext cx="2706949" cy="16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Радио – Бесплатные иконки: технологи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546" y="2265321"/>
            <a:ext cx="2324149" cy="232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eople: векторные изображения и иллюстрации, которые можно скачать  бесплатно | Freepi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7" r="1449" b="13872"/>
          <a:stretch/>
        </p:blipFill>
        <p:spPr bwMode="auto">
          <a:xfrm>
            <a:off x="659473" y="3508618"/>
            <a:ext cx="3369796" cy="240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3</a:t>
            </a:fld>
            <a:endParaRPr lang="x-non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 l="15988" t="5790" r="48639" b="75604"/>
          <a:stretch>
            <a:fillRect/>
          </a:stretch>
        </p:blipFill>
        <p:spPr bwMode="auto">
          <a:xfrm>
            <a:off x="4236600" y="293766"/>
            <a:ext cx="3865946" cy="1143857"/>
          </a:xfrm>
          <a:prstGeom prst="rect">
            <a:avLst/>
          </a:prstGeom>
          <a:ln w="38100" cap="sq">
            <a:solidFill>
              <a:srgbClr val="19ACE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/>
          <a:srcRect l="15190" t="9725" r="36912" b="72459"/>
          <a:stretch>
            <a:fillRect/>
          </a:stretch>
        </p:blipFill>
        <p:spPr bwMode="auto">
          <a:xfrm>
            <a:off x="4326295" y="5417168"/>
            <a:ext cx="5586826" cy="1168880"/>
          </a:xfrm>
          <a:prstGeom prst="rect">
            <a:avLst/>
          </a:prstGeom>
          <a:ln w="38100" cap="sq">
            <a:solidFill>
              <a:srgbClr val="29A6D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Скругленная соединительная линия 6"/>
          <p:cNvCxnSpPr/>
          <p:nvPr/>
        </p:nvCxnSpPr>
        <p:spPr>
          <a:xfrm>
            <a:off x="2909222" y="2044565"/>
            <a:ext cx="953840" cy="914400"/>
          </a:xfrm>
          <a:prstGeom prst="curvedConnector3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кругленная соединительная линия 17"/>
          <p:cNvCxnSpPr/>
          <p:nvPr/>
        </p:nvCxnSpPr>
        <p:spPr>
          <a:xfrm flipV="1">
            <a:off x="3425583" y="4264351"/>
            <a:ext cx="563553" cy="341452"/>
          </a:xfrm>
          <a:prstGeom prst="curvedConnector3">
            <a:avLst>
              <a:gd name="adj1" fmla="val 5000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кругленная соединительная линия 21"/>
          <p:cNvCxnSpPr/>
          <p:nvPr/>
        </p:nvCxnSpPr>
        <p:spPr>
          <a:xfrm rot="10800000">
            <a:off x="7119708" y="4435078"/>
            <a:ext cx="1366266" cy="982091"/>
          </a:xfrm>
          <a:prstGeom prst="curvedConnector3">
            <a:avLst>
              <a:gd name="adj1" fmla="val 5000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/>
          <p:nvPr/>
        </p:nvCxnSpPr>
        <p:spPr>
          <a:xfrm rot="10800000">
            <a:off x="7416406" y="3033758"/>
            <a:ext cx="686141" cy="586323"/>
          </a:xfrm>
          <a:prstGeom prst="curvedConnector3">
            <a:avLst>
              <a:gd name="adj1" fmla="val 5000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Скругленная соединительная линия 33"/>
          <p:cNvCxnSpPr/>
          <p:nvPr/>
        </p:nvCxnSpPr>
        <p:spPr>
          <a:xfrm rot="5400000">
            <a:off x="6560709" y="1572374"/>
            <a:ext cx="500289" cy="444092"/>
          </a:xfrm>
          <a:prstGeom prst="curvedConnector3">
            <a:avLst>
              <a:gd name="adj1" fmla="val 5000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13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30</a:t>
            </a:fld>
            <a:endParaRPr lang="x-none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6870"/>
            <a:ext cx="12192000" cy="68920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21182575">
            <a:off x="789244" y="2029901"/>
            <a:ext cx="64716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Поздравляем с завершением </a:t>
            </a:r>
            <a:r>
              <a:rPr lang="ru-RU" sz="5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квеста</a:t>
            </a:r>
            <a:r>
              <a:rPr lang="ru-RU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651" y="2824154"/>
            <a:ext cx="5125349" cy="402190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31</a:t>
            </a:fld>
            <a:endParaRPr lang="x-none"/>
          </a:p>
        </p:txBody>
      </p:sp>
      <p:sp>
        <p:nvSpPr>
          <p:cNvPr id="4" name="Прямоугольник 3"/>
          <p:cNvSpPr/>
          <p:nvPr/>
        </p:nvSpPr>
        <p:spPr>
          <a:xfrm>
            <a:off x="1743343" y="2214996"/>
            <a:ext cx="90207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Comic Sans MS" panose="030F0702030302020204" pitchFamily="66" charset="0"/>
              </a:rPr>
              <a:t>ознакомление с процедурой соискания вакансии на конкурсной основе, связанной с выполнением геодезических работ </a:t>
            </a:r>
          </a:p>
        </p:txBody>
      </p:sp>
      <p:pic>
        <p:nvPicPr>
          <p:cNvPr id="5" name="Picture 2" descr="Цель, мишень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66" y="562676"/>
            <a:ext cx="2027440" cy="202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Красивые фото картинки знак вопроса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221" y="3712864"/>
            <a:ext cx="3375649" cy="253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47381" y="273413"/>
            <a:ext cx="26235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Цель:</a:t>
            </a:r>
          </a:p>
        </p:txBody>
      </p:sp>
    </p:spTree>
    <p:extLst>
      <p:ext uri="{BB962C8B-B14F-4D97-AF65-F5344CB8AC3E}">
        <p14:creationId xmlns:p14="http://schemas.microsoft.com/office/powerpoint/2010/main" val="228124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32</a:t>
            </a:fld>
            <a:endParaRPr lang="x-none"/>
          </a:p>
        </p:txBody>
      </p:sp>
      <p:pic>
        <p:nvPicPr>
          <p:cNvPr id="3" name="Для Киселева С.С 7 - PowerPoint 2023-05-27 12-57-38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3459" t="27827" r="17239" b="11708"/>
          <a:stretch/>
        </p:blipFill>
        <p:spPr>
          <a:xfrm>
            <a:off x="0" y="0"/>
            <a:ext cx="12369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3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651" y="2824154"/>
            <a:ext cx="5125349" cy="402190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33</a:t>
            </a:fld>
            <a:endParaRPr lang="x-none"/>
          </a:p>
        </p:txBody>
      </p:sp>
      <p:pic>
        <p:nvPicPr>
          <p:cNvPr id="5122" name="Picture 2" descr="4. Гифка человечек 3d несёт документы на белом фоне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103" y="2402786"/>
            <a:ext cx="2789255" cy="487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738" y="336869"/>
            <a:ext cx="4158298" cy="58714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651" y="2824154"/>
            <a:ext cx="5125349" cy="4021903"/>
          </a:xfrm>
          <a:prstGeom prst="rect">
            <a:avLst/>
          </a:prstGeom>
        </p:spPr>
      </p:pic>
      <p:pic>
        <p:nvPicPr>
          <p:cNvPr id="1026" name="Picture 2" descr="Проходные баллы! — Центр поддержки одаренных детей ХКИР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3071496"/>
            <a:ext cx="5105400" cy="378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34</a:t>
            </a:fld>
            <a:endParaRPr lang="x-none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567967828"/>
              </p:ext>
            </p:extLst>
          </p:nvPr>
        </p:nvGraphicFramePr>
        <p:xfrm>
          <a:off x="216569" y="252663"/>
          <a:ext cx="8037094" cy="5486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1434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651" y="2824154"/>
            <a:ext cx="5125349" cy="402190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4</a:t>
            </a:fld>
            <a:endParaRPr lang="x-none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320" y="2339027"/>
            <a:ext cx="7360480" cy="490774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324797" y="1284299"/>
            <a:ext cx="6477171" cy="1413864"/>
            <a:chOff x="1071493" y="1449421"/>
            <a:chExt cx="5718413" cy="1413864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071493" y="1916920"/>
              <a:ext cx="5471895" cy="946365"/>
            </a:xfrm>
            <a:prstGeom prst="roundRect">
              <a:avLst/>
            </a:prstGeom>
            <a:solidFill>
              <a:srgbClr val="29A6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9F0449E9-3280-5843-935E-A95F506CAA78}"/>
                </a:ext>
              </a:extLst>
            </p:cNvPr>
            <p:cNvSpPr txBox="1">
              <a:spLocks/>
            </p:cNvSpPr>
            <p:nvPr/>
          </p:nvSpPr>
          <p:spPr>
            <a:xfrm>
              <a:off x="1586046" y="1449421"/>
              <a:ext cx="5203860" cy="958518"/>
            </a:xfrm>
            <a:prstGeom prst="roundRect">
              <a:avLst/>
            </a:prstGeom>
            <a:solidFill>
              <a:srgbClr val="54D9C4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>
              <a:normAutofit fontScale="82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Прием производится на конкурсной основе</a:t>
              </a:r>
            </a:p>
            <a:p>
              <a:pPr algn="ctr"/>
              <a:endParaRPr lang="x-none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058" name="Picture 10" descr="Знак внимание Изображения – скачать бесплатно на Freepik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79447" y="-182900"/>
            <a:ext cx="3612275" cy="271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53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651" y="2824154"/>
            <a:ext cx="5125349" cy="402190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5</a:t>
            </a:fld>
            <a:endParaRPr lang="x-none"/>
          </a:p>
        </p:txBody>
      </p:sp>
      <p:sp>
        <p:nvSpPr>
          <p:cNvPr id="4" name="Прямоугольник 3"/>
          <p:cNvSpPr/>
          <p:nvPr/>
        </p:nvSpPr>
        <p:spPr>
          <a:xfrm>
            <a:off x="1113242" y="3153828"/>
            <a:ext cx="35423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latin typeface="Comic Sans MS" panose="030F0702030302020204" pitchFamily="66" charset="0"/>
              </a:rPr>
              <a:t>вакансия</a:t>
            </a:r>
          </a:p>
        </p:txBody>
      </p:sp>
      <p:pic>
        <p:nvPicPr>
          <p:cNvPr id="1026" name="Picture 2" descr="Цель, мишень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09" y="164911"/>
            <a:ext cx="3050470" cy="305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13124" y="2178755"/>
            <a:ext cx="4743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latin typeface="Comic Sans MS" panose="030F0702030302020204" pitchFamily="66" charset="0"/>
              </a:rPr>
              <a:t>с процедурой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75379" y="4044745"/>
            <a:ext cx="59447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latin typeface="Comic Sans MS" panose="030F0702030302020204" pitchFamily="66" charset="0"/>
              </a:rPr>
              <a:t> на конкурсной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13124" y="356765"/>
            <a:ext cx="53498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latin typeface="Comic Sans MS" panose="030F0702030302020204" pitchFamily="66" charset="0"/>
              </a:rPr>
              <a:t>ознакомление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129" y="4850169"/>
            <a:ext cx="56785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latin typeface="Comic Sans MS" panose="030F0702030302020204" pitchFamily="66" charset="0"/>
              </a:rPr>
              <a:t>с выполнением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31494" y="5711946"/>
            <a:ext cx="3656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latin typeface="Comic Sans MS" panose="030F0702030302020204" pitchFamily="66" charset="0"/>
              </a:rPr>
              <a:t>соискания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176143" y="1328818"/>
            <a:ext cx="28172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latin typeface="Comic Sans MS" panose="030F0702030302020204" pitchFamily="66" charset="0"/>
              </a:rPr>
              <a:t>основе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014417" y="4856861"/>
            <a:ext cx="35866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latin typeface="Comic Sans MS" panose="030F0702030302020204" pitchFamily="66" charset="0"/>
              </a:rPr>
              <a:t>связанной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655425" y="2928500"/>
            <a:ext cx="53294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latin typeface="Comic Sans MS" panose="030F0702030302020204" pitchFamily="66" charset="0"/>
              </a:rPr>
              <a:t>геодезических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782316" y="5653816"/>
            <a:ext cx="3656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latin typeface="Comic Sans MS" panose="030F0702030302020204" pitchFamily="66" charset="0"/>
              </a:rPr>
              <a:t>работ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651" y="2824154"/>
            <a:ext cx="5125349" cy="402190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6</a:t>
            </a:fld>
            <a:endParaRPr lang="x-none"/>
          </a:p>
        </p:txBody>
      </p:sp>
      <p:sp>
        <p:nvSpPr>
          <p:cNvPr id="4" name="Прямоугольник 3"/>
          <p:cNvSpPr/>
          <p:nvPr/>
        </p:nvSpPr>
        <p:spPr>
          <a:xfrm>
            <a:off x="1486967" y="3009634"/>
            <a:ext cx="1070503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latin typeface="Comic Sans MS" panose="030F0702030302020204" pitchFamily="66" charset="0"/>
              </a:rPr>
              <a:t>ознакомление с процедурой соискания вакансии на конкурсной основе, связанной с выполнением геодезических работ </a:t>
            </a:r>
          </a:p>
        </p:txBody>
      </p:sp>
      <p:pic>
        <p:nvPicPr>
          <p:cNvPr id="5" name="Picture 2" descr="Цель, мишень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007" y="128187"/>
            <a:ext cx="2862841" cy="286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5656" y="632389"/>
            <a:ext cx="26235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Цель: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651" y="2824154"/>
            <a:ext cx="5125349" cy="402190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7</a:t>
            </a:fld>
            <a:endParaRPr lang="x-none"/>
          </a:p>
        </p:txBody>
      </p:sp>
      <p:pic>
        <p:nvPicPr>
          <p:cNvPr id="3074" name="Picture 2" descr="За трудоустройство безработных предприниматели получат субсидии от  государства | Развитие малого и среднего предпринимательства | Национальный  проект | mybiz63 / майбиз6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87" y="676275"/>
            <a:ext cx="10475879" cy="589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10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651" y="2824154"/>
            <a:ext cx="5125349" cy="402190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8</a:t>
            </a:fld>
            <a:endParaRPr lang="x-none"/>
          </a:p>
        </p:txBody>
      </p:sp>
      <p:pic>
        <p:nvPicPr>
          <p:cNvPr id="2050" name="Picture 2" descr="\\server\Временная\Букатина Д.Ю\ПРОГРАММА ВОСПИТАНИЯ\титул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0500" y="1154848"/>
            <a:ext cx="3031213" cy="4285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91499361"/>
              </p:ext>
            </p:extLst>
          </p:nvPr>
        </p:nvGraphicFramePr>
        <p:xfrm>
          <a:off x="2878667" y="152400"/>
          <a:ext cx="8957733" cy="6290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05102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651" y="2824154"/>
            <a:ext cx="5125349" cy="402190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pPr/>
              <a:t>9</a:t>
            </a:fld>
            <a:endParaRPr lang="x-none"/>
          </a:p>
        </p:txBody>
      </p:sp>
      <p:grpSp>
        <p:nvGrpSpPr>
          <p:cNvPr id="6" name="Группа 5"/>
          <p:cNvGrpSpPr/>
          <p:nvPr/>
        </p:nvGrpSpPr>
        <p:grpSpPr>
          <a:xfrm>
            <a:off x="6916801" y="266508"/>
            <a:ext cx="5132526" cy="3995589"/>
            <a:chOff x="6916801" y="266508"/>
            <a:chExt cx="5132526" cy="3995589"/>
          </a:xfrm>
        </p:grpSpPr>
        <p:pic>
          <p:nvPicPr>
            <p:cNvPr id="1026" name="Picture 2" descr="Урок 4. План местности, его характеристика, отличие от карты. Способы  составления планов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6801" y="266508"/>
              <a:ext cx="5036477" cy="334925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1893DD"/>
              </a:solidFill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7" name="TextBox 6"/>
            <p:cNvSpPr txBox="1"/>
            <p:nvPr/>
          </p:nvSpPr>
          <p:spPr>
            <a:xfrm>
              <a:off x="8957197" y="3615766"/>
              <a:ext cx="30921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dirty="0">
                  <a:latin typeface="Comic Sans MS" panose="030F0702030302020204" pitchFamily="66" charset="0"/>
                </a:rPr>
                <a:t>Составление плана местности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509624" y="312209"/>
            <a:ext cx="5028022" cy="3889821"/>
            <a:chOff x="509624" y="312209"/>
            <a:chExt cx="5028022" cy="3889821"/>
          </a:xfrm>
        </p:grpSpPr>
        <p:pic>
          <p:nvPicPr>
            <p:cNvPr id="16" name="Picture 4" descr="Расчеты Изображения, стоковые фотографии и картинки Расчеты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24" y="312209"/>
              <a:ext cx="5028022" cy="334925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1893DD"/>
              </a:solidFill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17" name="TextBox 16"/>
            <p:cNvSpPr txBox="1"/>
            <p:nvPr/>
          </p:nvSpPr>
          <p:spPr>
            <a:xfrm>
              <a:off x="583660" y="3832698"/>
              <a:ext cx="26945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Comic Sans MS" panose="030F0702030302020204" pitchFamily="66" charset="0"/>
                </a:rPr>
                <a:t>Проведение расчётов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929175" y="3225962"/>
            <a:ext cx="4426885" cy="3499720"/>
            <a:chOff x="3929175" y="3225962"/>
            <a:chExt cx="4426885" cy="3499720"/>
          </a:xfrm>
        </p:grpSpPr>
        <p:pic>
          <p:nvPicPr>
            <p:cNvPr id="1030" name="Picture 6" descr="1.4.3.5.1. Контроль геометрических параметров сборных конструкций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9175" y="3225962"/>
              <a:ext cx="4426885" cy="305673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1893DD"/>
              </a:solidFill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8" name="TextBox 7"/>
            <p:cNvSpPr txBox="1"/>
            <p:nvPr/>
          </p:nvSpPr>
          <p:spPr>
            <a:xfrm>
              <a:off x="4503908" y="6356350"/>
              <a:ext cx="36705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Comic Sans MS" panose="030F0702030302020204" pitchFamily="66" charset="0"/>
                </a:rPr>
                <a:t>Ведение контроля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746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459</Words>
  <Application>Microsoft Office PowerPoint</Application>
  <PresentationFormat>Широкоэкранный</PresentationFormat>
  <Paragraphs>126</Paragraphs>
  <Slides>34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BatangChe</vt:lpstr>
      <vt:lpstr>Arial</vt:lpstr>
      <vt:lpstr>Calibri</vt:lpstr>
      <vt:lpstr>Calibri Light</vt:lpstr>
      <vt:lpstr>Comic Sans MS</vt:lpstr>
      <vt:lpstr>Georgia</vt:lpstr>
      <vt:lpstr>Office Theme</vt:lpstr>
      <vt:lpstr>Мастер-класс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 задание</vt:lpstr>
      <vt:lpstr>Презентация PowerPoint</vt:lpstr>
      <vt:lpstr>Презентация PowerPoint</vt:lpstr>
      <vt:lpstr>Презентация PowerPoint</vt:lpstr>
      <vt:lpstr>2 задание</vt:lpstr>
      <vt:lpstr>Презентация PowerPoint</vt:lpstr>
      <vt:lpstr>Презентация PowerPoint</vt:lpstr>
      <vt:lpstr>Презентация PowerPoint</vt:lpstr>
      <vt:lpstr>3 задание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Алёна Дмитриевна Терентьева</cp:lastModifiedBy>
  <cp:revision>90</cp:revision>
  <dcterms:created xsi:type="dcterms:W3CDTF">2023-02-12T09:11:31Z</dcterms:created>
  <dcterms:modified xsi:type="dcterms:W3CDTF">2024-10-07T08:55:04Z</dcterms:modified>
</cp:coreProperties>
</file>