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C2673DCD-2704-49D8-8FC1-3810D347C3F5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CA4F013-E0A2-4A1A-883F-2A77275DA5F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63750" y="1053465"/>
            <a:ext cx="9211945" cy="1731010"/>
          </a:xfrm>
        </p:spPr>
        <p:txBody>
          <a:bodyPr/>
          <a:lstStyle/>
          <a:p>
            <a:pPr algn="ctr"/>
            <a:r>
              <a:rPr lang="ru-RU"/>
              <a:t>Морозова Дарья Васильевна</a:t>
            </a:r>
            <a:br>
              <a:rPr lang="ru-RU"/>
            </a:br>
            <a:r>
              <a:rPr lang="ru-RU"/>
              <a:t>Морозова Ольга Владимировна, мама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751" y="2708275"/>
            <a:ext cx="9218083" cy="1752600"/>
          </a:xfrm>
        </p:spPr>
        <p:txBody>
          <a:bodyPr/>
          <a:lstStyle/>
          <a:p>
            <a:pPr algn="ctr"/>
            <a:r>
              <a:rPr lang="ru-RU"/>
              <a:t>Детский сад № 30, город Реж</a:t>
            </a:r>
            <a:endParaRPr lang="ru-RU"/>
          </a:p>
          <a:p>
            <a:pPr algn="ctr"/>
            <a:endParaRPr lang="ru-RU"/>
          </a:p>
          <a:p>
            <a:pPr algn="ctr"/>
            <a:r>
              <a:rPr lang="ru-RU" b="1">
                <a:solidFill>
                  <a:schemeClr val="tx1"/>
                </a:solidFill>
              </a:rPr>
              <a:t>МОДЕЛЬ «ЗОЛУШКА»</a:t>
            </a:r>
            <a:endParaRPr lang="ru-RU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Даша 2"/>
          <p:cNvPicPr>
            <a:picLocks noChangeAspect="1"/>
          </p:cNvPicPr>
          <p:nvPr>
            <p:ph sz="half" idx="1"/>
          </p:nvPr>
        </p:nvPicPr>
        <p:blipFill>
          <a:blip r:embed="rId1"/>
          <a:srcRect l="13668" t="2218" r="15206"/>
          <a:stretch>
            <a:fillRect/>
          </a:stretch>
        </p:blipFill>
        <p:spPr>
          <a:xfrm>
            <a:off x="1259840" y="354965"/>
            <a:ext cx="3413760" cy="6256020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rcRect l="17847" t="1000" r="14057" b="-1000"/>
          <a:stretch>
            <a:fillRect/>
          </a:stretch>
        </p:blipFill>
        <p:spPr>
          <a:xfrm>
            <a:off x="6508115" y="354965"/>
            <a:ext cx="3175000" cy="6266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Даша"/>
          <p:cNvPicPr>
            <a:picLocks noChangeAspect="1"/>
          </p:cNvPicPr>
          <p:nvPr>
            <p:ph sz="half" idx="1"/>
          </p:nvPr>
        </p:nvPicPr>
        <p:blipFill>
          <a:blip r:embed="rId1"/>
          <a:srcRect l="23868"/>
          <a:stretch>
            <a:fillRect/>
          </a:stretch>
        </p:blipFill>
        <p:spPr>
          <a:xfrm>
            <a:off x="546100" y="190500"/>
            <a:ext cx="2829560" cy="4953000"/>
          </a:xfrm>
          <a:prstGeom prst="rect">
            <a:avLst/>
          </a:prstGeom>
        </p:spPr>
      </p:pic>
      <p:pic>
        <p:nvPicPr>
          <p:cNvPr id="6" name="Замещающее содержимое 5"/>
          <p:cNvPicPr>
            <a:picLocks noChangeAspect="1"/>
          </p:cNvPicPr>
          <p:nvPr>
            <p:ph sz="half" idx="2"/>
          </p:nvPr>
        </p:nvPicPr>
        <p:blipFill>
          <a:blip r:embed="rId2"/>
          <a:srcRect r="13685"/>
          <a:stretch>
            <a:fillRect/>
          </a:stretch>
        </p:blipFill>
        <p:spPr>
          <a:xfrm>
            <a:off x="3452495" y="1394460"/>
            <a:ext cx="3208020" cy="495300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6845300" y="1935797"/>
            <a:ext cx="508000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000" b="1">
                <a:latin typeface="Times New Roman" panose="02020603050405020304" charset="0"/>
                <a:ea typeface="SimSun" panose="02010600030101010101" pitchFamily="2" charset="-122"/>
              </a:rPr>
              <a:t>Посмотрела Даша сказку про Золушку и очень ей понравился наряд сказочной героини. И с мамой  решили изготовить наряд. Как же его быстро и красиво сделать? А вот и ответ - дома лежат ненужные полиэтиленовые пакеты!  </a:t>
            </a:r>
            <a:r>
              <a:rPr lang="ru-RU" altLang="en-US" sz="2000" b="1">
                <a:latin typeface="Times New Roman" panose="02020603050405020304" charset="0"/>
                <a:ea typeface="SimSun" panose="02010600030101010101" pitchFamily="2" charset="-122"/>
              </a:rPr>
              <a:t>Взяли ножницы, клей, степлер, </a:t>
            </a:r>
            <a:r>
              <a:rPr lang="ru-RU" altLang="en-US" sz="2000" b="1"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и</a:t>
            </a:r>
            <a:r>
              <a:rPr lang="en-US" sz="2000" b="1">
                <a:latin typeface="Times New Roman" panose="02020603050405020304" charset="0"/>
                <a:ea typeface="SimSun" panose="02010600030101010101" pitchFamily="2" charset="-122"/>
                <a:sym typeface="+mn-ea"/>
              </a:rPr>
              <a:t> закипела работа... </a:t>
            </a:r>
            <a:r>
              <a:rPr lang="en-US" sz="2000" b="1">
                <a:latin typeface="Times New Roman" panose="02020603050405020304" charset="0"/>
                <a:ea typeface="SimSun" panose="02010600030101010101" pitchFamily="2" charset="-122"/>
              </a:rPr>
              <a:t>А через некоторое время наряд для Даши -Золушки готов.</a:t>
            </a:r>
            <a:endParaRPr lang="en-US" altLang="en-US" sz="2000" b="1">
              <a:latin typeface="Times New Roman" panose="0202060305040502030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928370"/>
            <a:ext cx="10972800" cy="582613"/>
          </a:xfrm>
        </p:spPr>
        <p:txBody>
          <a:bodyPr/>
          <a:p>
            <a:pPr algn="l"/>
            <a:r>
              <a:rPr lang="ru-RU" altLang="en-US">
                <a:solidFill>
                  <a:schemeClr val="tx1"/>
                </a:solidFill>
              </a:rPr>
              <a:t>Перечень использованных материалов: </a:t>
            </a:r>
            <a:endParaRPr lang="ru-RU" altLang="en-US">
              <a:solidFill>
                <a:schemeClr val="tx1"/>
              </a:solidFill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832610"/>
            <a:ext cx="10972800" cy="4295140"/>
          </a:xfrm>
        </p:spPr>
        <p:txBody>
          <a:bodyPr/>
          <a:p>
            <a:r>
              <a:rPr lang="ru-RU" altLang="en-US"/>
              <a:t>полиэтиленовые пакеты</a:t>
            </a:r>
            <a:endParaRPr lang="ru-RU" altLang="en-US"/>
          </a:p>
          <a:p>
            <a:r>
              <a:rPr lang="ru-RU" altLang="en-US"/>
              <a:t>клей</a:t>
            </a:r>
            <a:endParaRPr lang="ru-RU" altLang="en-US"/>
          </a:p>
          <a:p>
            <a:r>
              <a:rPr lang="ru-RU" altLang="en-US"/>
              <a:t>степлер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WPS Presentation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Segoe Print</vt:lpstr>
      <vt:lpstr>Times New Roman</vt:lpstr>
      <vt:lpstr>Communications and Dialogues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Морозова Дарья Васильевна Морозова Ольга Владимировна, мама </dc:title>
  <dc:creator>Svetlana Nevolina</dc:creator>
  <cp:lastModifiedBy>Kingsoft Corporation</cp:lastModifiedBy>
  <cp:revision>1</cp:revision>
  <dcterms:created xsi:type="dcterms:W3CDTF">2024-09-05T16:25:48Z</dcterms:created>
  <dcterms:modified xsi:type="dcterms:W3CDTF">2024-09-05T16:25:48Z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1049-10.2.0.7635</vt:lpwstr>
  </property>
</Properties>
</file>