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63751" y="1701800"/>
            <a:ext cx="9211733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3751" y="2927350"/>
            <a:ext cx="9218083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C2673DCD-2704-49D8-8FC1-3810D347C3F5}" type="datetimeFigureOut">
              <a:rPr lang="ru-RU" smtClean="0"/>
            </a:fld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5CA4F013-E0A2-4A1A-883F-2A77275DA5F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2673DCD-2704-49D8-8FC1-3810D347C3F5}" type="datetimeFigureOut">
              <a:rPr lang="ru-RU" smtClean="0"/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CA4F013-E0A2-4A1A-883F-2A77275DA5F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2673DCD-2704-49D8-8FC1-3810D347C3F5}" type="datetimeFigureOut">
              <a:rPr lang="ru-RU" smtClean="0"/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CA4F013-E0A2-4A1A-883F-2A77275DA5F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2673DCD-2704-49D8-8FC1-3810D347C3F5}" type="datetimeFigureOut">
              <a:rPr lang="ru-RU" smtClean="0"/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CA4F013-E0A2-4A1A-883F-2A77275DA5F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2673DCD-2704-49D8-8FC1-3810D347C3F5}" type="datetimeFigureOut">
              <a:rPr lang="ru-RU" smtClean="0"/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CA4F013-E0A2-4A1A-883F-2A77275DA5F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2673DCD-2704-49D8-8FC1-3810D347C3F5}" type="datetimeFigureOut">
              <a:rPr lang="ru-RU" smtClean="0"/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CA4F013-E0A2-4A1A-883F-2A77275DA5F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2673DCD-2704-49D8-8FC1-3810D347C3F5}" type="datetimeFigureOut">
              <a:rPr lang="ru-RU" smtClean="0"/>
            </a:fld>
            <a:endParaRPr lang="ru-RU"/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CA4F013-E0A2-4A1A-883F-2A77275DA5F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2673DCD-2704-49D8-8FC1-3810D347C3F5}" type="datetimeFigureOut">
              <a:rPr lang="ru-RU" smtClean="0"/>
            </a:fld>
            <a:endParaRPr lang="ru-RU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CA4F013-E0A2-4A1A-883F-2A77275DA5F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2673DCD-2704-49D8-8FC1-3810D347C3F5}" type="datetimeFigureOut">
              <a:rPr lang="ru-RU" smtClean="0"/>
            </a:fld>
            <a:endParaRPr lang="ru-RU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CA4F013-E0A2-4A1A-883F-2A77275DA5F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2673DCD-2704-49D8-8FC1-3810D347C3F5}" type="datetimeFigureOut">
              <a:rPr lang="ru-RU" smtClean="0"/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CA4F013-E0A2-4A1A-883F-2A77275DA5F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2673DCD-2704-49D8-8FC1-3810D347C3F5}" type="datetimeFigureOut">
              <a:rPr lang="ru-RU" smtClean="0"/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CA4F013-E0A2-4A1A-883F-2A77275DA5F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-8467" y="0"/>
            <a:ext cx="12200467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C2673DCD-2704-49D8-8FC1-3810D347C3F5}" type="datetimeFigureOut">
              <a:rPr lang="ru-RU" smtClean="0"/>
            </a:fld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5CA4F013-E0A2-4A1A-883F-2A77275DA5F8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Ложкина Николь Антоновна</a:t>
            </a:r>
            <a:br>
              <a:rPr lang="ru-RU"/>
            </a:br>
            <a:r>
              <a:rPr lang="ru-RU"/>
              <a:t>Ложкина Анастасия Сергеевна</a:t>
            </a:r>
            <a:br>
              <a:rPr lang="ru-RU"/>
            </a:br>
            <a:r>
              <a:rPr lang="ru-RU"/>
              <a:t>Ложкин Антон Николаевич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  <a:p>
            <a:r>
              <a:rPr lang="ru-RU"/>
              <a:t>МАДОУ «Детский сад №30»</a:t>
            </a:r>
            <a:endParaRPr lang="ru-RU"/>
          </a:p>
          <a:p>
            <a:r>
              <a:rPr lang="ru-RU"/>
              <a:t>город Реж</a:t>
            </a:r>
            <a:endParaRPr lang="ru-RU"/>
          </a:p>
          <a:p>
            <a:r>
              <a:rPr lang="ru-RU"/>
              <a:t>Модель «Цветочная Фея»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Замещающее содержимое 3" descr="Николь7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1838960" y="200660"/>
            <a:ext cx="3034665" cy="6457315"/>
          </a:xfrm>
          <a:prstGeom prst="rect">
            <a:avLst/>
          </a:prstGeom>
        </p:spPr>
      </p:pic>
      <p:pic>
        <p:nvPicPr>
          <p:cNvPr id="6" name="Замещающее содержимое 5" descr="Николь5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147560" y="289560"/>
            <a:ext cx="2865755" cy="636841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Замещающее содержимое 6" descr="Николь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568960" y="621030"/>
            <a:ext cx="2380615" cy="5291455"/>
          </a:xfrm>
          <a:prstGeom prst="rect">
            <a:avLst/>
          </a:prstGeom>
        </p:spPr>
      </p:pic>
      <p:pic>
        <p:nvPicPr>
          <p:cNvPr id="9" name="Замещающее содержимое 8" descr="Николь 2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949575" y="621665"/>
            <a:ext cx="2457450" cy="5290820"/>
          </a:xfrm>
          <a:prstGeom prst="rect">
            <a:avLst/>
          </a:prstGeom>
        </p:spPr>
      </p:pic>
      <p:sp>
        <p:nvSpPr>
          <p:cNvPr id="100" name="Текстовое поле 99"/>
          <p:cNvSpPr txBox="1"/>
          <p:nvPr/>
        </p:nvSpPr>
        <p:spPr>
          <a:xfrm>
            <a:off x="5898515" y="728345"/>
            <a:ext cx="5339715" cy="55079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1600" b="1">
                <a:latin typeface="Times New Roman" panose="02020603050405020304" charset="0"/>
                <a:ea typeface="SimSun" panose="02010600030101010101" pitchFamily="2" charset="-122"/>
              </a:rPr>
              <a:t>Наш наряд называется  </a:t>
            </a:r>
            <a:r>
              <a:rPr lang="en-US" sz="1600" b="1">
                <a:solidFill>
                  <a:srgbClr val="FF0000"/>
                </a:solidFill>
                <a:latin typeface="Times New Roman" panose="02020603050405020304" charset="0"/>
                <a:ea typeface="SimSun" panose="02010600030101010101" pitchFamily="2" charset="-122"/>
              </a:rPr>
              <a:t>"Цветочная фея". </a:t>
            </a:r>
            <a:r>
              <a:rPr lang="en-US" sz="1600" b="1">
                <a:latin typeface="Times New Roman" panose="02020603050405020304" charset="0"/>
                <a:ea typeface="SimSun" panose="02010600030101010101" pitchFamily="2" charset="-122"/>
              </a:rPr>
              <a:t>Наряд выполнен из мусорных полиэтиленовых пакетов двух видов, в жёлто-фиолетовой цветовой гамме, так модной в этом сезоне.Юбка пышная, придает изделию легкость и воздушность. Пояс в виде косички дополняет образ.Верхняя часть наряда выполнена из того же материала, желтого цвета.  Топ отделан желтыми и фиолетовыми цветами, дополняет его прекрасный галстучек. Рукава представлены в виде оборок из полиэтилена.Легкое и пышное платье прекрасно сочетается со стильным головным  убором-шляпка с шикарным  цветком, и  создает единую композицию "цветочной феи". Дополняет наряд палочка феи, выполненная из таких же материалов, в той же цветовой гамме.</a:t>
            </a:r>
            <a:endParaRPr lang="en-US" sz="1600" b="1">
              <a:latin typeface="Times New Roman" panose="02020603050405020304" charset="0"/>
              <a:ea typeface="SimSun" panose="02010600030101010101" pitchFamily="2" charset="-122"/>
            </a:endParaRPr>
          </a:p>
          <a:p>
            <a:pPr indent="0"/>
            <a:r>
              <a:rPr lang="ru-RU" altLang="en-US" sz="16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Наш наряд из полиэтилена удобен и практичен. Чтобы его очистить- достаточно прогуляться под дождём. Не нужно его стирать порошком и тратить электричество. Экологичный материал нашей композиции распадается через три года и не загрязняет почву.</a:t>
            </a:r>
            <a:endParaRPr lang="ru-RU" altLang="en-US" sz="16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ru-RU" altLang="en-US" sz="16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Всё это не мешает нашей планете расцветать, а феям порхать на цветочных полянах.</a:t>
            </a:r>
            <a:endParaRPr lang="ru-RU" altLang="en-US" sz="16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821690"/>
          </a:xfrm>
        </p:spPr>
        <p:txBody>
          <a:bodyPr/>
          <a:p>
            <a:br>
              <a:rPr lang="ru-RU" altLang="en-US">
                <a:sym typeface="+mn-ea"/>
              </a:rPr>
            </a:br>
            <a:r>
              <a:rPr lang="ru-RU" altLang="en-US">
                <a:sym typeface="+mn-ea"/>
              </a:rPr>
              <a:t>Перечень использованных материалов:</a:t>
            </a:r>
            <a:br>
              <a:rPr lang="ru-RU" altLang="en-US"/>
            </a:br>
            <a:endParaRPr lang="ru-RU" altLang="en-US"/>
          </a:p>
        </p:txBody>
      </p:sp>
      <p:sp>
        <p:nvSpPr>
          <p:cNvPr id="5" name="Замещающее содержимое 4"/>
          <p:cNvSpPr/>
          <p:nvPr>
            <p:ph idx="1"/>
          </p:nvPr>
        </p:nvSpPr>
        <p:spPr/>
        <p:txBody>
          <a:bodyPr/>
          <a:p>
            <a:r>
              <a:rPr lang="ru-RU" altLang="en-US"/>
              <a:t>Полиэтиленовые пакеты </a:t>
            </a:r>
            <a:endParaRPr lang="ru-RU" altLang="en-US"/>
          </a:p>
          <a:p>
            <a:r>
              <a:rPr lang="ru-RU" altLang="en-US"/>
              <a:t>степлер</a:t>
            </a:r>
            <a:endParaRPr lang="ru-RU" altLang="en-US"/>
          </a:p>
          <a:p>
            <a:r>
              <a:rPr lang="ru-RU" altLang="en-US"/>
              <a:t>клей</a:t>
            </a:r>
            <a:endParaRPr lang="ru-RU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ar Drives">
  <a:themeElements>
    <a:clrScheme name="Gear Dri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5F5F5F"/>
      </a:accent1>
      <a:accent2>
        <a:srgbClr val="969696"/>
      </a:accent2>
      <a:accent3>
        <a:srgbClr val="FFFFFF"/>
      </a:accent3>
      <a:accent4>
        <a:srgbClr val="000000"/>
      </a:accent4>
      <a:accent5>
        <a:srgbClr val="B6B6B6"/>
      </a:accent5>
      <a:accent6>
        <a:srgbClr val="878787"/>
      </a:accent6>
      <a:hlink>
        <a:srgbClr val="CC3300"/>
      </a:hlink>
      <a:folHlink>
        <a:srgbClr val="996600"/>
      </a:folHlink>
    </a:clrScheme>
    <a:fontScheme name="Gear Dri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Gear Dri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5F5F5F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B6B6B6"/>
        </a:accent5>
        <a:accent6>
          <a:srgbClr val="87878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1206</Words>
  <Application>WPS Presentation</Application>
  <PresentationFormat>Широкоэкранный</PresentationFormat>
  <Paragraphs>21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SimSun</vt:lpstr>
      <vt:lpstr>Wingdings</vt:lpstr>
      <vt:lpstr>Microsoft YaHei</vt:lpstr>
      <vt:lpstr/>
      <vt:lpstr>Arial Unicode MS</vt:lpstr>
      <vt:lpstr>Calibri</vt:lpstr>
      <vt:lpstr>Segoe Print</vt:lpstr>
      <vt:lpstr>Times New Roman</vt:lpstr>
      <vt:lpstr>Gear Drives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Svetlana Nevolina</dc:creator>
  <cp:lastModifiedBy>Kingsoft Corporation</cp:lastModifiedBy>
  <cp:revision>2</cp:revision>
  <dcterms:created xsi:type="dcterms:W3CDTF">2024-09-05T15:44:00Z</dcterms:created>
  <dcterms:modified xsi:type="dcterms:W3CDTF">2024-09-05T16:03:08Z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1049-10.2.0.7635</vt:lpwstr>
  </property>
</Properties>
</file>