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Квест</a:t>
            </a:r>
            <a:r>
              <a:rPr lang="ru-RU" dirty="0" smtClean="0">
                <a:solidFill>
                  <a:srgbClr val="7030A0"/>
                </a:solidFill>
              </a:rPr>
              <a:t> – игра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«Юные туристы идут в поход»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1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028880" cy="345069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Что в поход с собой возьмём, 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если мы туда пойдём?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Очень быстро отвечайте,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но смотрите не зевайте.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Называю я предмет, 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он подходит или нет?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Если «да» в ладоши хлопни.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Если «нет» ногою топни.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Котелок, утюг, расчёска, пылесос,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 сачок и соска, носовой платок, подушка,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 рюкзачок, меч и клюшка.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Молоток, верёвка, нож.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Ну а соль с собой возьмёшь?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Спички, гвозди, сала шмат.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Вот и собран наш отряд.</a:t>
            </a:r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Ребята, сегодня я предлагаю вам стать туристами и отправиться в поход.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А вы знаете, кого называют туристами?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Туристы – это люди, которые любят путешествовать , любоваться красотой природы, исследовать неизведанное.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Это сильные, ловкие, выносливые люди, которые не боятся трудностей и многое умеют.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Анна\Desktop\IMG_20230922_134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3285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6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IMG-20230925-WA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7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на\Desktop\IMG-20230925-WA0067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7"/>
            <a:ext cx="4032448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Игра – эстафета « Что в походе пригодится?»</a:t>
            </a:r>
          </a:p>
          <a:p>
            <a:r>
              <a:rPr lang="ru-RU" sz="1200" dirty="0" smtClean="0"/>
              <a:t>    Дети стоят в двух колоннах. В корзинах разложены различные предметы – как необходимые в походе, так и совершенно не нужные: свисток, фонарь, компас, бутылка с водой, кружка, ложка, чашка, фотоаппарат, продукты, карта, спальный мешок, пенка, спортивные гантели, конструктор и др.</a:t>
            </a:r>
          </a:p>
          <a:p>
            <a:r>
              <a:rPr lang="ru-RU" sz="1200" dirty="0" smtClean="0"/>
              <a:t>Дети по очереди берут необходимый для похода предмет, и бегут к рюкзаку. </a:t>
            </a:r>
            <a:r>
              <a:rPr lang="ru-RU" sz="1200" dirty="0"/>
              <a:t> </a:t>
            </a:r>
            <a:r>
              <a:rPr lang="ru-RU" sz="1200" dirty="0" smtClean="0"/>
              <a:t>Выигрывает та команда, которая быстрее соберётся в поход и возьмёт только то, что пригодится в пути.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83529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Туристическая эстафета «Собери рюкзак»</a:t>
            </a:r>
          </a:p>
          <a:p>
            <a:r>
              <a:rPr lang="ru-RU" sz="1200" dirty="0" smtClean="0"/>
              <a:t>    Дети собираются командами в колонны. У первого ребёнка рюкзак за спиной. Впереди в 10 метрах стоит столик, а на нем предметы, которые туристы берут в поход. По команде «Марш!», первые участники бегут к столику и кладут один предмет в рюкзак, а затем возвращаются к своей команде и передают рюкзак следующему участнику. И так далее, пока все предметы не окажутся в рюкзаке.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3941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IMG-20230925-WA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4896544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Кто шагает с рюкзаком?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Мы туристы!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Кто со скукой не знаком?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Мы туристы!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Нас вперёд ведет…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Все дороги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Наш девиз: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«Всегда вперёд».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Эй, ребята, твёрже шаг!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Что турист берёт в дорогу?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Песню, ложку и рюкзак.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3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24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Туристическая эстафета «Палатка»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200" dirty="0" smtClean="0"/>
              <a:t>Команды строятся в колонны, в 10 метрах от палаток. По команде «Марш!», первые участники бегут к палаткам, залезают в неё. Как только участник залез в палатку, эстафету начинает следующий участник. И так далее. Эстафета заканчивается, когда все участники залезут в палатку, а затем всей командой, по свистку, вернутся на исходное место и построятся колонной.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нна\Desktop\IMG-20230925-WA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4807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62880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Туристическая эстафета «Сложи хворост»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Команды строятся в колонны, в руках по две хворостинки. По команде «Марш!», первые участники бегут к месту костра и кладут хворостинки, возвращаются к команде, передают эстафету касанием. И так далее. Хворост, складывают колодцем. Эстафета заканчивается, когда последний участник вернётся к команде и все дружно поднимут руки вверх.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IMG-20230925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484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772816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Ребята, вы молодцы! Порадовали меня своими  знаниями о природе, туристическими умениями быстро преодолевать препятствия. Вы были ловкими, быстрыми и смелыми. Потому, что вы дружите с физкультурой и туризмом.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Но вы, ребята, ещё должны помнить несколько правил. Эти правила, настоящие туристы всегда соблюдают!</a:t>
            </a:r>
            <a:br>
              <a:rPr lang="ru-RU" sz="1200" dirty="0" smtClean="0"/>
            </a:br>
            <a:r>
              <a:rPr lang="ru-RU" sz="1200" dirty="0" smtClean="0"/>
              <a:t>Они берегут и не загрязняют нашу природу, когда ходят в тур поход.</a:t>
            </a:r>
            <a:br>
              <a:rPr lang="ru-RU" sz="1200" dirty="0" smtClean="0"/>
            </a:br>
            <a:r>
              <a:rPr lang="ru-RU" sz="1200" dirty="0" smtClean="0"/>
              <a:t>1. Любите и охраняйте родную природу.</a:t>
            </a:r>
            <a:br>
              <a:rPr lang="ru-RU" sz="1200" dirty="0" smtClean="0"/>
            </a:br>
            <a:r>
              <a:rPr lang="ru-RU" sz="1200" dirty="0" smtClean="0"/>
              <a:t>2. Уходя из леса тщательно тушите костёр, и не оставляйте после себя мусор.</a:t>
            </a:r>
            <a:br>
              <a:rPr lang="ru-RU" sz="1200" dirty="0" smtClean="0"/>
            </a:br>
            <a:r>
              <a:rPr lang="ru-RU" sz="1200" dirty="0" smtClean="0"/>
              <a:t>3. Не засоряйте реки и родники.</a:t>
            </a:r>
            <a:br>
              <a:rPr lang="ru-RU" sz="1200" dirty="0" smtClean="0"/>
            </a:br>
            <a:r>
              <a:rPr lang="ru-RU" sz="1200" dirty="0" smtClean="0"/>
              <a:t>4. Не ломайте деревья, они засохнут и погибнут.</a:t>
            </a:r>
            <a:br>
              <a:rPr lang="ru-RU" sz="1200" dirty="0" smtClean="0"/>
            </a:br>
            <a:r>
              <a:rPr lang="ru-RU" sz="1200" dirty="0" smtClean="0"/>
              <a:t>Наш «Слёт туристов закрываю, вас за смелость уважаю.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170" name="Picture 2" descr="C:\Users\Анна\Desktop\IMG-20230925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0822"/>
            <a:ext cx="7488832" cy="457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7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472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Квест – игра </vt:lpstr>
      <vt:lpstr>Ребята, сегодня я предлагаю вам стать туристами и отправиться в поход. А вы знаете, кого называют туристами? Туристы – это люди, которые любят путешествовать , любоваться красотой природы, исследовать неизведанное. Это сильные, ловкие, выносливые люди, которые не боятся трудностей и многое умеют.</vt:lpstr>
      <vt:lpstr>Презентация PowerPoint</vt:lpstr>
      <vt:lpstr>Презентация PowerPoint</vt:lpstr>
      <vt:lpstr>Туристическая эстафета «Палатка» Команды строятся в колонны, в 10 метрах от палаток. По команде «Марш!», первые участники бегут к палаткам, залезают в неё. Как только участник залез в палатку, эстафету начинает следующий участник. И так далее. Эстафета заканчивается, когда все участники залезут в палатку, а затем всей командой, по свистку, вернутся на исходное место и построятся колонной.</vt:lpstr>
      <vt:lpstr>Презентация PowerPoint</vt:lpstr>
      <vt:lpstr>Но вы, ребята, ещё должны помнить несколько правил. Эти правила, настоящие туристы всегда соблюдают! Они берегут и не загрязняют нашу природу, когда ходят в тур поход. 1. Любите и охраняйте родную природу. 2. Уходя из леса тщательно тушите костёр, и не оставляйте после себя мусор. 3. Не засоряйте реки и родники. 4. Не ломайте деревья, они засохнут и погибнут. Наш «Слёт туристов закрываю, вас за смелость уважаю.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– игра</dc:title>
  <dc:creator>Анна</dc:creator>
  <cp:lastModifiedBy>Анна</cp:lastModifiedBy>
  <cp:revision>15</cp:revision>
  <dcterms:created xsi:type="dcterms:W3CDTF">2024-03-17T12:06:28Z</dcterms:created>
  <dcterms:modified xsi:type="dcterms:W3CDTF">2024-03-17T14:43:39Z</dcterms:modified>
</cp:coreProperties>
</file>