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s://ru.wikipedia.org/wiki/Chordata" TargetMode="External"/><Relationship Id="rId7" Type="http://schemas.openxmlformats.org/officeDocument/2006/relationships/hyperlink" Target="https://ru.wikipedia.org/wiki/Psychrolutes" TargetMode="External"/><Relationship Id="rId2" Type="http://schemas.openxmlformats.org/officeDocument/2006/relationships/hyperlink" Target="https://ru.wikipedia.org/wiki/Animal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Psychrolutidae" TargetMode="External"/><Relationship Id="rId5" Type="http://schemas.openxmlformats.org/officeDocument/2006/relationships/hyperlink" Target="https://ru.wikipedia.org/wiki/Scorpaeniformes" TargetMode="External"/><Relationship Id="rId4" Type="http://schemas.openxmlformats.org/officeDocument/2006/relationships/hyperlink" Target="https://ru.wikipedia.org/wiki/Actinopterygi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4B50A-85E5-D641-B1D8-91A3A79A4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/>
              <a:t>И</a:t>
            </a:r>
            <a:r>
              <a:rPr lang="ru-RU" sz="3600" dirty="0"/>
              <a:t>ХТИОЛОГИЧЕСКИЕ </a:t>
            </a:r>
            <a:br>
              <a:rPr lang="ru-RU" sz="3600" dirty="0"/>
            </a:br>
            <a:r>
              <a:rPr lang="ru-RU" sz="3600" dirty="0"/>
              <a:t>особенности</a:t>
            </a:r>
            <a:r>
              <a:rPr lang="ru-RU" sz="6600" dirty="0"/>
              <a:t> </a:t>
            </a:r>
            <a:br>
              <a:rPr lang="ru-RU" sz="6600" dirty="0"/>
            </a:br>
            <a:r>
              <a:rPr lang="ru-RU" sz="6600" dirty="0"/>
              <a:t>Р</a:t>
            </a:r>
            <a:r>
              <a:rPr lang="ru-RU" dirty="0"/>
              <a:t>ыбы - капли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C41662-43B8-3C42-B369-3E63649F70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37280"/>
            <a:ext cx="8791575" cy="261112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Работу выполнил </a:t>
            </a:r>
          </a:p>
          <a:p>
            <a:r>
              <a:rPr lang="ru-RU" dirty="0" err="1"/>
              <a:t>УчениК</a:t>
            </a:r>
            <a:r>
              <a:rPr lang="ru-RU" dirty="0"/>
              <a:t> 9-Д класса</a:t>
            </a:r>
          </a:p>
          <a:p>
            <a:r>
              <a:rPr lang="ru-RU" dirty="0"/>
              <a:t>МБОУ СОШ №21 </a:t>
            </a:r>
            <a:r>
              <a:rPr lang="ru-RU" dirty="0" err="1"/>
              <a:t>г.Коврова</a:t>
            </a:r>
            <a:endParaRPr lang="ru-RU" dirty="0"/>
          </a:p>
          <a:p>
            <a:r>
              <a:rPr lang="ru-RU" dirty="0"/>
              <a:t>Владимирской области</a:t>
            </a:r>
          </a:p>
          <a:p>
            <a:r>
              <a:rPr lang="ru-RU" dirty="0" err="1"/>
              <a:t>ВорОтин</a:t>
            </a:r>
            <a:r>
              <a:rPr lang="ru-RU" dirty="0"/>
              <a:t> Матвей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42F43E-46A4-CF45-8913-F66337A8C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880" y="508000"/>
            <a:ext cx="5080000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5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07AB7-A11D-284A-9149-E8A2B113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Давайте познакомимся!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260443-1E89-764C-A494-13CB9F82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dirty="0"/>
              <a:t>Рыба-капля</a:t>
            </a:r>
            <a:r>
              <a:rPr lang="ru-RU" dirty="0"/>
              <a:t> – очень необычное и мало изученное животное. К ее внешности просто нельзя остаться равнодушным: она одновременно и смешная, и грустная. Повстречать ее случайно практически невозможно, ведь она обитает очень глубоко и популяция этих рыб малочисленна.</a:t>
            </a:r>
          </a:p>
          <a:p>
            <a:pPr algn="just"/>
            <a:r>
              <a:rPr lang="ru-RU" dirty="0"/>
              <a:t>Рыба-капля - глубоководная донная морская рыба, которую часто называют одной из самых причудливых океанских глубоководных рыб на планете. Распространена в прибрежных водах Австралии и Тасмании на глубинах 600—1200 м.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53096B8-991A-E04C-9D1D-961B8F5EE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560" y="284480"/>
            <a:ext cx="2804160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D83C9-5C45-2D4C-8BB7-79C69CA8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Научная   классификация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B46E19-6A2D-144C-B4F9-78F52D1C2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fontAlgn="b">
              <a:buNone/>
            </a:pPr>
            <a:endParaRPr lang="ru-RU" dirty="0"/>
          </a:p>
          <a:p>
            <a:pPr fontAlgn="t"/>
            <a:r>
              <a:rPr lang="ru-RU" sz="8800" dirty="0"/>
              <a:t>Царство:     </a:t>
            </a:r>
            <a:r>
              <a:rPr lang="ru-RU" sz="8800" dirty="0">
                <a:hlinkClick r:id="rId2" tooltip="Animalia"/>
              </a:rPr>
              <a:t>Животные</a:t>
            </a:r>
            <a:endParaRPr lang="ru-RU" sz="8800" dirty="0"/>
          </a:p>
          <a:p>
            <a:pPr fontAlgn="t"/>
            <a:r>
              <a:rPr lang="ru-RU" sz="8800" dirty="0"/>
              <a:t>Тип:            </a:t>
            </a:r>
            <a:r>
              <a:rPr lang="ru-RU" sz="8800" dirty="0">
                <a:hlinkClick r:id="rId3" tooltip="Chordata"/>
              </a:rPr>
              <a:t>Хордовые</a:t>
            </a:r>
            <a:endParaRPr lang="ru-RU" sz="8800" dirty="0"/>
          </a:p>
          <a:p>
            <a:pPr fontAlgn="t"/>
            <a:r>
              <a:rPr lang="ru-RU" sz="8800" dirty="0"/>
              <a:t>Класс:         </a:t>
            </a:r>
            <a:r>
              <a:rPr lang="ru-RU" sz="8800" dirty="0">
                <a:hlinkClick r:id="rId4" tooltip="Actinopterygii"/>
              </a:rPr>
              <a:t>Лучепёрые рыбы</a:t>
            </a:r>
            <a:endParaRPr lang="ru-RU" sz="8800" dirty="0"/>
          </a:p>
          <a:p>
            <a:pPr fontAlgn="t"/>
            <a:r>
              <a:rPr lang="ru-RU" sz="8800" dirty="0"/>
              <a:t>Отряд:        </a:t>
            </a:r>
            <a:r>
              <a:rPr lang="ru-RU" sz="8800" dirty="0">
                <a:hlinkClick r:id="rId5" tooltip="Scorpaeniformes"/>
              </a:rPr>
              <a:t>Скорпенообразные</a:t>
            </a:r>
            <a:endParaRPr lang="ru-RU" sz="8800" dirty="0"/>
          </a:p>
          <a:p>
            <a:pPr fontAlgn="t"/>
            <a:r>
              <a:rPr lang="ru-RU" sz="8800" dirty="0"/>
              <a:t>Семейство: </a:t>
            </a:r>
            <a:r>
              <a:rPr lang="ru-RU" sz="8800" dirty="0">
                <a:hlinkClick r:id="rId6" tooltip="Psychrolutidae"/>
              </a:rPr>
              <a:t>Психролютовые</a:t>
            </a:r>
            <a:endParaRPr lang="ru-RU" sz="8800" dirty="0"/>
          </a:p>
          <a:p>
            <a:pPr fontAlgn="t"/>
            <a:r>
              <a:rPr lang="ru-RU" sz="8800" dirty="0"/>
              <a:t>Род:            </a:t>
            </a:r>
            <a:r>
              <a:rPr lang="ru-RU" sz="8800" dirty="0">
                <a:hlinkClick r:id="rId7" tooltip="Psychrolutes"/>
              </a:rPr>
              <a:t>Психролюты</a:t>
            </a:r>
            <a:endParaRPr lang="ru-RU" sz="8800" dirty="0"/>
          </a:p>
          <a:p>
            <a:pPr fontAlgn="t"/>
            <a:r>
              <a:rPr lang="ru-RU" sz="8800" dirty="0"/>
              <a:t>Вид:            </a:t>
            </a:r>
            <a:r>
              <a:rPr lang="en-US" sz="8800" b="1" i="1" dirty="0" err="1"/>
              <a:t>Psychrolutes</a:t>
            </a:r>
            <a:r>
              <a:rPr lang="en-US" sz="8800" b="1" i="1" dirty="0"/>
              <a:t> </a:t>
            </a:r>
            <a:r>
              <a:rPr lang="en-US" sz="8800" b="1" i="1" dirty="0" err="1"/>
              <a:t>marcidus</a:t>
            </a:r>
            <a:endParaRPr lang="en-US" sz="8800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0573D32-2E1B-A749-8520-41D8D82EE91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72782" y="1964986"/>
            <a:ext cx="5074629" cy="4427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24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6B1A2-4493-DD4C-B4D1-9B461BC4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особенности  СТРОЕНИЯ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AF05B-86B9-8A48-A5C2-733C91C46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89760"/>
            <a:ext cx="10247948" cy="460248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4600" dirty="0"/>
              <a:t>Внешний вид этой рыбы  просто незабываем. Увидев ее однажды, нельзя остаться равнодушным. Формой она действительно напоминает каплю, да и консистенция рыбы довольно желеобразная. Сбоку рыба выглядит почти обычно, но на лицо она просто уникальна. Рыба выглядит очень удрученной и обиженной.</a:t>
            </a:r>
          </a:p>
          <a:p>
            <a:pPr algn="just"/>
            <a:r>
              <a:rPr lang="ru-RU" sz="4600" dirty="0"/>
              <a:t>Окрас этой рыбы встречается различный, это зависит от цвета дна в месте ее проживания, поэтому он бывает: светло-розовый, светло-коричневый, темно-коричневый.</a:t>
            </a:r>
          </a:p>
          <a:p>
            <a:pPr algn="just"/>
            <a:r>
              <a:rPr lang="ru-RU" sz="4600" dirty="0"/>
              <a:t>Голова рыбы значительных размеров, она плавно переходит в небольшое тельце. Рот огромный, с толстыми губами. Глазки маленькие, невыразительные. Сама рыба длиной около полуметра, весит 10 – 12 кг. Для океанических пространств она считается очень маленькой. Чешуи на туловище рыбы не наблюдается, то же самое можно сказать о мышечной массе, поэтому она похожа на студень или желе.</a:t>
            </a:r>
          </a:p>
          <a:p>
            <a:pPr algn="just"/>
            <a:r>
              <a:rPr lang="ru-RU" sz="4600" dirty="0"/>
              <a:t>Студенистую субстанцию вырабатывает воздушный пузырь, имеющийся у этой чудо-рыбы. Еще одной важной чертой выступает то, что у нее нет плавательного пузыря, как у обычных рыб. Все удивительные особенности капля имеет из-за обитания на огромнейшей глубине, где очень большое давление воды. Плавательный пузырь бы его не выдержал и треснул.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9E1570-6879-A14F-8DA5-95086B6F1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6637" y="245624"/>
            <a:ext cx="4482723" cy="164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2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DAF1F-AAB2-3644-A4C4-B542460D8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Образ  жизни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8315BC-0A5D-B642-ADB6-84B7E94F0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30400"/>
            <a:ext cx="9905999" cy="4643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Жизнь у рыбы капли под огромной толщей воды очень трудна и неказиста. Нелегко найти себе пропитание на огромной глубине. Несмотря на свою несуразную внешность, рыба капля обладает просто превосходным зрением. Это не удивительно, ведь на больших глубинах всегда царит мрак и неизвестность. Интересно то, что на большой глубине глаза у этой рыбы сильно выпучены и выдаются вперед, на поверхности воды они значительно уменьшаются, можно сказать, что сдуваются, как воздушные шарики.</a:t>
            </a:r>
          </a:p>
          <a:p>
            <a:pPr algn="just"/>
            <a:r>
              <a:rPr lang="ru-RU" dirty="0"/>
              <a:t>Мышечной массы у капли совсем нет, поэтому быстро плавать она не может, из-за этого преследовать свою добычу у нее тоже нет возможности. Рыба сидит на одном месте и поджидает свой перекус, широко распахнув свой огромных размеров рот, словно капкан. Из-за невозможности быстрого передвижения, излишней медлительности, эти рыбы часто остаются голодными,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D672D6-E491-2449-B50A-6A4B4B2C1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9920" y="345440"/>
            <a:ext cx="2924810" cy="150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27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C1327-9610-4E45-A771-5E413721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Забота  о  потомстве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0081EC-67DB-384B-9AB7-26D85AF5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17041"/>
            <a:ext cx="9905999" cy="35153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Взрослые особи рыб обитают в совершенном одиночестве, ведя обособленный образ жизни, и объединяются в пары только лишь для пополнения рода.</a:t>
            </a:r>
          </a:p>
          <a:p>
            <a:pPr algn="just"/>
            <a:r>
              <a:rPr lang="ru-RU" dirty="0"/>
              <a:t>Самка откладывает свою икру в различные отложения на дне, которые находятся на территории ее постоянной дислокации. Потом усаживается на отложенные икринки, как курица-наседка в гнезде и высиживает, охраняя от различных хищников и опасностей. Восседает рыба капля на своем гнезде до того, как все потомство не появится на свет. Потом заботливая мамаша еще довольно продолжительное время воспитывает своих мальков, заботливо их опекая.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97B4B86-4755-774F-8774-BD7BDD665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1840" y="4389120"/>
            <a:ext cx="405384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6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AE6D04-4473-BD4B-A0C3-82F786300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Популяция и статус вида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4483C0-82E4-8448-9434-BB2AFA767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35760"/>
            <a:ext cx="9905999" cy="41554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Хоть особых явных врагов у капли нет, популяция этой рыбы стала постоянно сокращаться. Этому есть свои причины:</a:t>
            </a:r>
          </a:p>
          <a:p>
            <a:pPr algn="just"/>
            <a:r>
              <a:rPr lang="ru-RU" sz="2000" dirty="0"/>
              <a:t>появление современной рыболовной техники;</a:t>
            </a:r>
          </a:p>
          <a:p>
            <a:pPr algn="just"/>
            <a:r>
              <a:rPr lang="ru-RU" sz="2000" dirty="0"/>
              <a:t>значительное увеличение рыболовецкого промысла;</a:t>
            </a:r>
          </a:p>
          <a:p>
            <a:pPr algn="just"/>
            <a:r>
              <a:rPr lang="ru-RU" sz="2000" dirty="0"/>
              <a:t>ухудшение экологической обстановки, загрязнение океанов различными отходами, которые со временем скапливаются на дне;</a:t>
            </a:r>
          </a:p>
          <a:p>
            <a:pPr algn="just"/>
            <a:r>
              <a:rPr lang="ru-RU" sz="2000" dirty="0"/>
              <a:t>поедание мяса рыбы капли в азиатских странах, где она считается деликатесом.</a:t>
            </a:r>
          </a:p>
          <a:p>
            <a:pPr marL="0" indent="0" algn="just">
              <a:buNone/>
            </a:pPr>
            <a:r>
              <a:rPr lang="ru-RU" sz="2000" dirty="0"/>
              <a:t>Увеличение популяции рыбы капли происходит крайне медленно. Для того чтобы она удвоилось, потребуется от 5 до 14 лет, это только при благоприятных условиях, иначе она опять будет стремительно сокращаться. Запрет на вылов именного этого вида рыб существует, но она продолжает попадаться в сети рыбаков, когда они ими шерстят дно в поисках совсем другого улова.</a:t>
            </a:r>
          </a:p>
        </p:txBody>
      </p:sp>
    </p:spTree>
    <p:extLst>
      <p:ext uri="{BB962C8B-B14F-4D97-AF65-F5344CB8AC3E}">
        <p14:creationId xmlns:p14="http://schemas.microsoft.com/office/powerpoint/2010/main" val="229827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C9A262-9C81-524E-8F67-85CB99F1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Спасибо  за внимание!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2291FBF-3ECA-3D4E-B7E6-2235836CF4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2080" y="2249488"/>
            <a:ext cx="6522720" cy="3968432"/>
          </a:xfrm>
        </p:spPr>
      </p:pic>
    </p:spTree>
    <p:extLst>
      <p:ext uri="{BB962C8B-B14F-4D97-AF65-F5344CB8AC3E}">
        <p14:creationId xmlns:p14="http://schemas.microsoft.com/office/powerpoint/2010/main" val="1776064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74</TotalTime>
  <Words>696</Words>
  <Application>Microsoft Macintosh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Контур</vt:lpstr>
      <vt:lpstr>ИХТИОЛОГИЧЕСКИЕ  особенности  Рыбы - капли</vt:lpstr>
      <vt:lpstr>Давайте познакомимся!</vt:lpstr>
      <vt:lpstr>Научная   классификация</vt:lpstr>
      <vt:lpstr> особенности  СТРОЕНИЯ</vt:lpstr>
      <vt:lpstr>Образ  жизни</vt:lpstr>
      <vt:lpstr>Забота  о  потомстве</vt:lpstr>
      <vt:lpstr>Популяция и статус вида </vt:lpstr>
      <vt:lpstr>Спасибо  за внимание!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Рыба - капля</dc:title>
  <dc:creator>Microsoft Office User</dc:creator>
  <cp:lastModifiedBy>Microsoft Office User</cp:lastModifiedBy>
  <cp:revision>8</cp:revision>
  <dcterms:created xsi:type="dcterms:W3CDTF">2023-01-27T16:09:51Z</dcterms:created>
  <dcterms:modified xsi:type="dcterms:W3CDTF">2025-05-14T16:58:10Z</dcterms:modified>
</cp:coreProperties>
</file>