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0" r:id="rId7"/>
    <p:sldId id="266" r:id="rId8"/>
    <p:sldId id="267" r:id="rId9"/>
    <p:sldId id="262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803A-D8CE-4261-9A05-020A8C96D5E5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97FF-4BE0-44B5-8803-16709EFC92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2615" y="1654264"/>
            <a:ext cx="767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вырубки лесов на Камчатке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88640"/>
            <a:ext cx="8404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Краевое государственное профессиональное образовательное бюджетное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учреждение КГПОБУ «Камчатский сельскохозяйственный техникум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029" y="4446810"/>
            <a:ext cx="5173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проекта:</a:t>
            </a:r>
          </a:p>
          <a:p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Козулева</a:t>
            </a:r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Варвара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Студентка 2 курса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Л-23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Середа Виктория Владимировна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556792"/>
            <a:ext cx="7178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449" y="-17450"/>
            <a:ext cx="913511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611560" y="328498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636" y="2176989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проекта является</a:t>
            </a:r>
            <a:r>
              <a:rPr lang="ru-RU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причин вырубки лесов, приведшие к экологической  проблеме, оценка состояния лесов Камчатки,  изучение возможных последствий вырубки лесов на окружающую среду, и методы борьбы с неконтролируемой вырубкой.</a:t>
            </a:r>
            <a:endParaRPr lang="en-US" alt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85" y="14605"/>
            <a:ext cx="9137015" cy="683704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611505" y="548640"/>
            <a:ext cx="7855585" cy="108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Камчатка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своим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богатым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наследием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Леса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Камчатки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значительную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ключевую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поддержании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</a:t>
            </a:r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endParaRPr lang="en-US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60232" y="1988840"/>
            <a:ext cx="5608320" cy="2635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711" y="4797152"/>
            <a:ext cx="8143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Человечество интенсивно вырубает леса, нанося им огромный ущерб. Это стало одной из наиболее острых экологических и социальных проблем, поэтому данная тема является </a:t>
            </a:r>
            <a:r>
              <a:rPr lang="ru-RU" sz="2000" u="sng" dirty="0" smtClean="0">
                <a:solidFill>
                  <a:srgbClr val="FF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актуальной.</a:t>
            </a:r>
          </a:p>
          <a:p>
            <a:pPr algn="ctr"/>
            <a:endParaRPr lang="ru-RU" sz="2000" u="sng" dirty="0">
              <a:solidFill>
                <a:srgbClr val="FF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u="sng" dirty="0">
              <a:solidFill>
                <a:srgbClr val="FF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е поле 3"/>
          <p:cNvSpPr txBox="1"/>
          <p:nvPr/>
        </p:nvSpPr>
        <p:spPr>
          <a:xfrm>
            <a:off x="827405" y="692150"/>
            <a:ext cx="7679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</a:t>
            </a:r>
            <a:r>
              <a:rPr lang="en-US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</a:t>
            </a:r>
            <a:r>
              <a:rPr lang="en-US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Камчатке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 серьёзная проблема, причины затрагивают как экологические, так и социальные аспекты.</a:t>
            </a:r>
            <a:endParaRPr lang="en-US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044"/>
            <a:ext cx="9868509" cy="686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13507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недавним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исследованиям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масштабные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серьёзную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тревогу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Учёные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теряется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гектаров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серьёзные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7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"/>
            <a:ext cx="9144000" cy="65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е поле 4"/>
          <p:cNvSpPr txBox="1"/>
          <p:nvPr/>
        </p:nvSpPr>
        <p:spPr>
          <a:xfrm>
            <a:off x="683895" y="332740"/>
            <a:ext cx="6920230" cy="724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п</a:t>
            </a:r>
            <a:r>
              <a:rPr lang="en-US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оследствия</a:t>
            </a:r>
            <a:r>
              <a:rPr lang="en-US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касаются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разных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</a:t>
            </a:r>
            <a:r>
              <a:rPr lang="ru-RU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экологических, экономических, социальных.</a:t>
            </a:r>
          </a:p>
        </p:txBody>
      </p:sp>
      <p:pic>
        <p:nvPicPr>
          <p:cNvPr id="6" name="Изображение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1990" y="2348865"/>
            <a:ext cx="1938020" cy="140462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681990" y="3679190"/>
            <a:ext cx="2085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Эрозия почвы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39750" y="4869180"/>
            <a:ext cx="6988175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нелегальная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тоже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ведёт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неблагоприятным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последствиям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Изображение 9"/>
          <p:cNvPicPr/>
          <p:nvPr/>
        </p:nvPicPr>
        <p:blipFill>
          <a:blip r:embed="rId4"/>
          <a:stretch>
            <a:fillRect/>
          </a:stretch>
        </p:blipFill>
        <p:spPr>
          <a:xfrm>
            <a:off x="3208655" y="2348865"/>
            <a:ext cx="1870710" cy="1404620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3131820" y="3679190"/>
            <a:ext cx="2154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климата</a:t>
            </a:r>
          </a:p>
        </p:txBody>
      </p:sp>
      <p:pic>
        <p:nvPicPr>
          <p:cNvPr id="12" name="Изображение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650230" y="2348865"/>
            <a:ext cx="1886585" cy="1403985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5520055" y="371729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ландшафтов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" y="0"/>
            <a:ext cx="91417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26876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 время вырубка лесов наносит невосполнимый вред, лишая её былых зеленых массивов,  биоразнообразия.  Бороться с ней нужно быстро и решительно и для этой борьбы необходимо: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Ужесточение законодательства  и введение более строгих штрафов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Расширение сети охраняемых природных территорий.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90304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же несколько рекомендаций людям, желающим помочь защите лесов и экосистем на Камчатке и в других регионов: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Узнайте больше о местных экосистемах, и значение лесов для окружающей среды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Присоединяйтесь к волонтерским группам 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Изображени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-10160" y="0"/>
            <a:ext cx="9154160" cy="686943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827405" y="260350"/>
            <a:ext cx="80759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гармонии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экономическим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сохранением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Камчатки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лесопользования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заинтересованных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защиту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уникальной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</a:t>
            </a:r>
            <a:r>
              <a:rPr lang="en-US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100</TotalTime>
  <Words>340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вырубки лесов на Камчатке</dc:title>
  <dc:creator>user4</dc:creator>
  <cp:lastModifiedBy>user4</cp:lastModifiedBy>
  <cp:revision>18</cp:revision>
  <dcterms:created xsi:type="dcterms:W3CDTF">2025-01-23T20:26:00Z</dcterms:created>
  <dcterms:modified xsi:type="dcterms:W3CDTF">2025-02-20T00:42:52Z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4B79C57B07DF4C598D3580FB66A935A2_12</vt:lpwstr>
  </property>
  <property fmtid="{D5CDD505-2E9C-101B-9397-08002B2CF9AE}" pid="3" name="KSOProductBuildVer">
    <vt:lpwstr>1049-12.2.0.19805</vt:lpwstr>
  </property>
</Properties>
</file>