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95" r:id="rId4"/>
    <p:sldId id="282" r:id="rId5"/>
    <p:sldId id="291" r:id="rId6"/>
    <p:sldId id="28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772400" cy="1080120"/>
          </a:xfrm>
          <a:effectLst>
            <a:reflection blurRad="6350" stA="50000" endA="300" endPos="55500" dist="508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sz="4000" dirty="0" smtClean="0"/>
              <a:t>Деградация земель сельскохозяйственного назначения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589240"/>
            <a:ext cx="6400800" cy="1080120"/>
          </a:xfrm>
        </p:spPr>
        <p:txBody>
          <a:bodyPr>
            <a:normAutofit fontScale="92500"/>
          </a:bodyPr>
          <a:lstStyle/>
          <a:p>
            <a:r>
              <a:rPr lang="ru-RU" sz="4000" dirty="0" smtClean="0"/>
              <a:t>и пути решения проблемы</a:t>
            </a:r>
            <a:endParaRPr lang="ru-RU" sz="4000" dirty="0"/>
          </a:p>
        </p:txBody>
      </p:sp>
      <p:pic>
        <p:nvPicPr>
          <p:cNvPr id="1026" name="Picture 2" descr="https://photocentra.ru/images/main44/449839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3" y="1196753"/>
            <a:ext cx="8191296" cy="44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151" y="1196753"/>
            <a:ext cx="76152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r>
              <a:rPr lang="ru-RU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Юрков Богдан Михайлович,</a:t>
            </a:r>
          </a:p>
          <a:p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тудент 2 курса группы 32.02.05 «Агрономия» </a:t>
            </a:r>
          </a:p>
          <a:p>
            <a:r>
              <a:rPr lang="ru-RU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КГПОБУ «Камчатский сельскохозяйственный техникум»</a:t>
            </a:r>
          </a:p>
          <a:p>
            <a:endParaRPr lang="ru-RU" sz="2000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</a:p>
          <a:p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Середа Виктория Владимировна, преподаватель экологии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с. Сосновка, 2025г.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s://avatars.mds.yandex.net/i?id=2091847a685442bb071b850cb21e0a8465735982-9198173-images-thumbs&amp;n=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315416"/>
            <a:ext cx="9108504" cy="4106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" y="4797152"/>
            <a:ext cx="3347863" cy="1944961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Земля – важнейший природный ресурс и фактор производства</a:t>
            </a:r>
            <a:endParaRPr lang="ru-RU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620688"/>
            <a:ext cx="2448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Использование земельных ресурсов в современных рыночных отношениях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–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один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из основополагающих факторов развития каждой страны.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7344"/>
            <a:ext cx="572412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1916833"/>
            <a:ext cx="2771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Деградация почв - это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Times New Roman"/>
              </a:rPr>
              <a:t>совокупность процессов, которые приводят к изменению функций почвы, количественному и качественному ухудшению её свойств, постепенному ухудшению и утрате плодородия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00515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03"/>
            <a:ext cx="5937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53" y="2721163"/>
            <a:ext cx="4281066" cy="41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53" y="-13303"/>
            <a:ext cx="4207953" cy="300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НЕ ИСПОЛЬЗУЮТСЯ СЕВООБОРОТЫ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9102" y="152107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НАРУШАЕТСЯ АГРОТЕХНИКА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ОБРАБОТКИ ПОЧВЫ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077072"/>
            <a:ext cx="468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НЕСАНКЦИОНИРОВАННЫЕ СВАЛКИ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335699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НЕРАЦИОНАЛЬНОЕ ИСПОЛЬЗОВАНИЕ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251520"/>
            <a:ext cx="11737304" cy="936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96552" y="-81858"/>
            <a:ext cx="11737304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Для сохранения и рационального использования земель сельскохозяйственных угодий необходимо:</a:t>
            </a:r>
            <a:endParaRPr lang="ru-RU" sz="2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37029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4941168"/>
            <a:ext cx="396044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усилить государственный   контроль  над  соблюдением земельного законодательства и ужесточить ответственность организаций и частных лиц за захламление земель отходами нецелевое использование земель</a:t>
            </a:r>
            <a:endParaRPr lang="ru-RU" sz="14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120"/>
            <a:ext cx="4219575" cy="343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421957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3" cy="362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1048"/>
            <a:ext cx="5004048" cy="312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21956"/>
            <a:ext cx="4139952" cy="32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2"/>
            <a:ext cx="5004047" cy="385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3717032"/>
            <a:ext cx="2808312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 это будет способствовать восстановлению и повышению её плодородия</a:t>
            </a:r>
            <a:endParaRPr lang="ru-RU" sz="2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0" indent="449580">
              <a:lnSpc>
                <a:spcPct val="150000"/>
              </a:lnSpc>
              <a:spcAft>
                <a:spcPts val="1000"/>
              </a:spcAft>
            </a:pPr>
            <a:endParaRPr lang="ru-RU" sz="20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812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-проводить почвенные обследования земель, которые позволят вносить сбалансированные дозы удобрений в почву, </a:t>
            </a:r>
            <a:endParaRPr lang="ru-RU" sz="20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80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FFFF00"/>
                </a:solidFill>
                <a:effectLst/>
                <a:ea typeface="+mn-ea"/>
                <a:cs typeface="+mn-cs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" y="678"/>
            <a:ext cx="5306742" cy="403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348880"/>
            <a:ext cx="4355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своевременно решать вопросы организации мест массового отдыха</a:t>
            </a:r>
            <a:endParaRPr lang="ru-RU" sz="20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979474"/>
            <a:ext cx="7540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32" y="0"/>
            <a:ext cx="3857086" cy="34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37632" y="2420888"/>
            <a:ext cx="3914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/>
                <a:ea typeface="Calibri"/>
              </a:rPr>
              <a:t>-проводить мероприятия, которые повысят экологическую грамотность населения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4" y="4032360"/>
            <a:ext cx="5076056" cy="277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107504" y="5933650"/>
            <a:ext cx="4961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Times New Roman"/>
                <a:ea typeface="Calibri"/>
              </a:rPr>
              <a:t>-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ea typeface="Calibri"/>
              </a:rPr>
              <a:t>своевременно решать вопросы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/>
                <a:ea typeface="Calibri"/>
              </a:rPr>
              <a:t>санитарной очистки территорий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44218"/>
            <a:ext cx="4283968" cy="35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8024" y="4941168"/>
            <a:ext cx="4355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и заставят каждого человека задуматься о чистоте и красоте нашего уникального дома  –  планеты Земля и неповторимой Камчатки.</a:t>
            </a:r>
            <a:endParaRPr lang="ru-RU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3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849</TotalTime>
  <Words>200</Words>
  <Application>Microsoft Office PowerPoint</Application>
  <PresentationFormat>Экран (4:3)</PresentationFormat>
  <Paragraphs>36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Базовая</vt:lpstr>
      <vt:lpstr>Деградация земель сельскохозяйственного назначения</vt:lpstr>
      <vt:lpstr>Земля – важнейший природный ресурс и фактор производства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2023-05-18T00:30:42Z</dcterms:created>
  <dcterms:modified xsi:type="dcterms:W3CDTF">2025-03-31T01:18:27Z</dcterms:modified>
</cp:coreProperties>
</file>