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3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2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6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9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0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1D310B-4EB4-41C7-B540-D5570F2DAF25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367770-80E3-4BE9-9D1A-A3890AD92DE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 творческого 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«Эко-сумка </a:t>
            </a:r>
            <a:r>
              <a:rPr lang="ru-RU" b="1" dirty="0" err="1"/>
              <a:t>шоппер</a:t>
            </a:r>
            <a:r>
              <a:rPr lang="ru-RU" b="1" dirty="0"/>
              <a:t> своими руками»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Бадмаева Амира 5 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75" y="2542032"/>
            <a:ext cx="46005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7412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После раскроя </a:t>
            </a:r>
            <a:r>
              <a:rPr lang="ru-RU" sz="3600" dirty="0"/>
              <a:t>сметывала боковые срезы сумки и обработала стачным швом на швейной машине.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573" y="1302364"/>
            <a:ext cx="4591822" cy="491555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1611" y="1302364"/>
            <a:ext cx="4611189" cy="49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4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-187143"/>
            <a:ext cx="10319657" cy="219456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Боковые</a:t>
            </a:r>
            <a:r>
              <a:rPr lang="ru-RU" sz="4000" dirty="0"/>
              <a:t> срезы сумки были </a:t>
            </a:r>
            <a:r>
              <a:rPr lang="ru-RU" sz="4000" dirty="0" smtClean="0"/>
              <a:t>обработала </a:t>
            </a:r>
            <a:r>
              <a:rPr lang="ru-RU" sz="4000" dirty="0"/>
              <a:t>на </a:t>
            </a:r>
            <a:r>
              <a:rPr lang="ru-RU" sz="4000" dirty="0" err="1"/>
              <a:t>оверлоке</a:t>
            </a:r>
            <a:r>
              <a:rPr lang="ru-RU" sz="4000" dirty="0"/>
              <a:t> обметочным швом для </a:t>
            </a:r>
            <a:r>
              <a:rPr lang="ru-RU" sz="4000" dirty="0" smtClean="0"/>
              <a:t>сохранения нити </a:t>
            </a:r>
            <a:r>
              <a:rPr lang="ru-RU" sz="4000" dirty="0"/>
              <a:t>от осыпания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801" y="1480503"/>
            <a:ext cx="5292819" cy="49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5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86" y="248195"/>
            <a:ext cx="10306594" cy="783771"/>
          </a:xfrm>
        </p:spPr>
        <p:txBody>
          <a:bodyPr/>
          <a:lstStyle/>
          <a:p>
            <a:r>
              <a:rPr lang="ru-RU" dirty="0" smtClean="0"/>
              <a:t>Обработка ручек с помощью утюга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786" y="1915160"/>
            <a:ext cx="2400787" cy="40227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85421" y="1915160"/>
            <a:ext cx="2619375" cy="388493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7513320" y="1846264"/>
            <a:ext cx="3119846" cy="41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6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Соединение ручек с основной деталью сумки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361705" y="1794012"/>
            <a:ext cx="3493875" cy="40227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50028" y="2058437"/>
            <a:ext cx="3476852" cy="37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169038"/>
            <a:ext cx="10058400" cy="1450757"/>
          </a:xfrm>
        </p:spPr>
        <p:txBody>
          <a:bodyPr/>
          <a:lstStyle/>
          <a:p>
            <a:r>
              <a:rPr lang="ru-RU" dirty="0" smtClean="0"/>
              <a:t>Приклеила наклейку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562" y="1728697"/>
            <a:ext cx="3555957" cy="46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" t="24167" r="4519" b="1"/>
          <a:stretch/>
        </p:blipFill>
        <p:spPr>
          <a:xfrm>
            <a:off x="4376058" y="130629"/>
            <a:ext cx="4911633" cy="62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себестоимости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68367"/>
              </p:ext>
            </p:extLst>
          </p:nvPr>
        </p:nvGraphicFramePr>
        <p:xfrm>
          <a:off x="1408703" y="1999434"/>
          <a:ext cx="7330347" cy="3108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227">
                  <a:extLst>
                    <a:ext uri="{9D8B030D-6E8A-4147-A177-3AD203B41FA5}">
                      <a16:colId xmlns:a16="http://schemas.microsoft.com/office/drawing/2014/main" val="393581423"/>
                    </a:ext>
                  </a:extLst>
                </a:gridCol>
                <a:gridCol w="3112554">
                  <a:extLst>
                    <a:ext uri="{9D8B030D-6E8A-4147-A177-3AD203B41FA5}">
                      <a16:colId xmlns:a16="http://schemas.microsoft.com/office/drawing/2014/main" val="3346239939"/>
                    </a:ext>
                  </a:extLst>
                </a:gridCol>
                <a:gridCol w="1832391">
                  <a:extLst>
                    <a:ext uri="{9D8B030D-6E8A-4147-A177-3AD203B41FA5}">
                      <a16:colId xmlns:a16="http://schemas.microsoft.com/office/drawing/2014/main" val="4212509143"/>
                    </a:ext>
                  </a:extLst>
                </a:gridCol>
                <a:gridCol w="1833175">
                  <a:extLst>
                    <a:ext uri="{9D8B030D-6E8A-4147-A177-3AD203B41FA5}">
                      <a16:colId xmlns:a16="http://schemas.microsoft.com/office/drawing/2014/main" val="1739361445"/>
                    </a:ext>
                  </a:extLst>
                </a:gridCol>
              </a:tblGrid>
              <a:tr h="621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499384"/>
                  </a:ext>
                </a:extLst>
              </a:tr>
              <a:tr h="621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Плотная ткань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 = 150 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 =150 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22700"/>
                  </a:ext>
                </a:extLst>
              </a:tr>
              <a:tr h="621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Нитки черного цвета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 = 30 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 = 30 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560203"/>
                  </a:ext>
                </a:extLst>
              </a:tr>
              <a:tr h="621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Наклейка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 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 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763329"/>
                  </a:ext>
                </a:extLst>
              </a:tr>
              <a:tr h="621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430 рублей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95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49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 заключении с уверенностью можно сделать вывод: цель достигнута и все задачи выполнены. Я научилась кроить, сметывать и стачивать на швейной машине сумку. Сумка получилась красивой, удобной и вместительной. При изучении истории создании эко-сумки я поняла, что из старой одежды можно сшить разнообразные сумки: маленькие вечерние, рюкзаки, мешочки для обуви и т.д. </a:t>
            </a:r>
          </a:p>
          <a:p>
            <a:r>
              <a:rPr lang="ru-RU" sz="2400" dirty="0"/>
              <a:t>Теперь я ношу сумку и в школу, и в магазин, больше не пользуюсь с пластиковыми пакетами. Сумка своими руками практична и выгодна, безопасна для окружающей среды. Если у каждого будет своя эко-сумка, то будет меньше выброса пластиковых пакетов.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83" y="72544"/>
            <a:ext cx="2025661" cy="18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4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11" y="286603"/>
            <a:ext cx="8197378" cy="62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9298" y="0"/>
            <a:ext cx="7733212" cy="1450757"/>
          </a:xfrm>
        </p:spPr>
        <p:txBody>
          <a:bodyPr/>
          <a:lstStyle/>
          <a:p>
            <a:r>
              <a:rPr lang="ru-RU" b="1" dirty="0"/>
              <a:t>Обоснование темы проекта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1736" y="1011981"/>
            <a:ext cx="7171509" cy="4023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наше время актуальной проблемой является загрязнение окружающей среды. Люди часто выбрасывают старые одежды и текстильные материалы, не задумываясь о последствиях загрязнения окружающей среды. В магазинах часто покупают пластиковые пакеты, которые представляют опасность и угрозы для всех живых существ на многие годы вперед. Поэтому я решила создать эко-сумку как способ переработки текстильных материалов, разумно использовать изготовленную своими руками сумку вместо пластиковых пакетов.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556" y="4548945"/>
            <a:ext cx="1545954" cy="2207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8" y="2690316"/>
            <a:ext cx="3839481" cy="2478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" y="77240"/>
            <a:ext cx="3999275" cy="2747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956" y="5035341"/>
            <a:ext cx="1857975" cy="17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421883"/>
            <a:ext cx="10959737" cy="4023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/>
              <a:t>Цель проекта: </a:t>
            </a:r>
            <a:r>
              <a:rPr lang="ru-RU" sz="2800" dirty="0"/>
              <a:t>научиться шить эко – сумку </a:t>
            </a:r>
            <a:r>
              <a:rPr lang="ru-RU" sz="2800" dirty="0" err="1"/>
              <a:t>шоппер</a:t>
            </a:r>
            <a:r>
              <a:rPr lang="ru-RU" sz="2800" dirty="0"/>
              <a:t>.</a:t>
            </a:r>
          </a:p>
          <a:p>
            <a:r>
              <a:rPr lang="ru-RU" sz="2800" b="1" dirty="0"/>
              <a:t>Задачи проекта:</a:t>
            </a:r>
            <a:endParaRPr lang="ru-RU" sz="2800" dirty="0"/>
          </a:p>
          <a:p>
            <a:r>
              <a:rPr lang="ru-RU" sz="2800" dirty="0"/>
              <a:t>1. Изучение материалов в Интернете;</a:t>
            </a:r>
          </a:p>
          <a:p>
            <a:r>
              <a:rPr lang="ru-RU" sz="2800" dirty="0"/>
              <a:t>2. Подбор материалов, инструментов, составление плана изготовления сумки.</a:t>
            </a:r>
          </a:p>
          <a:p>
            <a:r>
              <a:rPr lang="ru-RU" sz="2800" dirty="0"/>
              <a:t>3. Последовательное изготовление сумки;</a:t>
            </a:r>
          </a:p>
          <a:p>
            <a:r>
              <a:rPr lang="ru-RU" sz="2800" dirty="0"/>
              <a:t>4. Составить расчет себестоимости.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93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845734"/>
            <a:ext cx="5669280" cy="4023360"/>
          </a:xfrm>
        </p:spPr>
        <p:txBody>
          <a:bodyPr/>
          <a:lstStyle/>
          <a:p>
            <a:r>
              <a:rPr lang="ru-RU" dirty="0"/>
              <a:t>Название модели происходит от английского слова </a:t>
            </a:r>
            <a:r>
              <a:rPr lang="ru-RU" dirty="0" err="1"/>
              <a:t>shop</a:t>
            </a:r>
            <a:r>
              <a:rPr lang="ru-RU" dirty="0"/>
              <a:t> — «магазин». Популяризатором сумки-</a:t>
            </a:r>
            <a:r>
              <a:rPr lang="ru-RU" dirty="0" err="1"/>
              <a:t>шопер</a:t>
            </a:r>
            <a:r>
              <a:rPr lang="ru-RU" dirty="0"/>
              <a:t> считают газетчика </a:t>
            </a:r>
            <a:r>
              <a:rPr lang="ru-RU" dirty="0" err="1"/>
              <a:t>Джаспера</a:t>
            </a:r>
            <a:r>
              <a:rPr lang="ru-RU" dirty="0"/>
              <a:t> Мика, который в 1886 году стал печатать на сумках рекламу обувного магазина Cantwell’s </a:t>
            </a:r>
            <a:r>
              <a:rPr lang="ru-RU" dirty="0" err="1"/>
              <a:t>Shoes</a:t>
            </a:r>
            <a:r>
              <a:rPr lang="ru-RU" dirty="0"/>
              <a:t> из Огайо. Еще один важный момент истории </a:t>
            </a:r>
            <a:r>
              <a:rPr lang="ru-RU" dirty="0" err="1"/>
              <a:t>экосумок</a:t>
            </a:r>
            <a:r>
              <a:rPr lang="ru-RU" dirty="0"/>
              <a:t> связан с именем Леона </a:t>
            </a:r>
            <a:r>
              <a:rPr lang="ru-RU" dirty="0" err="1"/>
              <a:t>Леонвуда</a:t>
            </a:r>
            <a:r>
              <a:rPr lang="ru-RU" dirty="0"/>
              <a:t> </a:t>
            </a:r>
            <a:r>
              <a:rPr lang="ru-RU" dirty="0" err="1"/>
              <a:t>Бина</a:t>
            </a:r>
            <a:r>
              <a:rPr lang="ru-RU" dirty="0"/>
              <a:t>, основателя бренда </a:t>
            </a:r>
            <a:r>
              <a:rPr lang="ru-RU" dirty="0" err="1"/>
              <a:t>L.L.Bean</a:t>
            </a:r>
            <a:r>
              <a:rPr lang="ru-RU" dirty="0"/>
              <a:t>. В 1940 году компания представила свою культовую холщовую сумку. В то время ее использовали не для походов по магазинам, а в быту для переноски дров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55" y="1845734"/>
            <a:ext cx="48482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7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5" y="1688980"/>
            <a:ext cx="3526971" cy="4023360"/>
          </a:xfrm>
        </p:spPr>
        <p:txBody>
          <a:bodyPr/>
          <a:lstStyle/>
          <a:p>
            <a:r>
              <a:rPr lang="ru-RU" dirty="0"/>
              <a:t>В начале 20-го века пластик был популярным материалом благодаря своей прочности, гибкости и низкой стоимости производства. В 1950-х годах были изобретены пластиковые пакеты, которые стали широко используемыми в розничной торговле. Однако с течением времени стало очевидно, что пластиковые пакеты оказывают серьезное негативное влияние на окружающую среду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20" y="1159390"/>
            <a:ext cx="52578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18" y="1636728"/>
            <a:ext cx="3958046" cy="4023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конце 20-го века появились первые </a:t>
            </a:r>
            <a:r>
              <a:rPr lang="ru-RU" dirty="0" err="1"/>
              <a:t>экосумки</a:t>
            </a:r>
            <a:r>
              <a:rPr lang="ru-RU" dirty="0"/>
              <a:t>, которые были изготовлены из более экологически чистых материалов, таких как органический хлопок и джут. Эти сумки быстро завоевали популярность среди людей, стремящихся уменьшить свою экологическую нагрузку. </a:t>
            </a:r>
            <a:r>
              <a:rPr lang="ru-RU" dirty="0" err="1"/>
              <a:t>Экосумки</a:t>
            </a:r>
            <a:r>
              <a:rPr lang="ru-RU" dirty="0"/>
              <a:t> имеют несколько преимуществ по сравнению с пластиковыми пакетами. Они многоразовые, прочные, более устойчивы к повреждениям и могут быть переработаны в конце срока службы.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05" y="1681495"/>
            <a:ext cx="59340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Эскизы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92" y="286603"/>
            <a:ext cx="4696176" cy="6261570"/>
          </a:xfrm>
        </p:spPr>
      </p:pic>
    </p:spTree>
    <p:extLst>
      <p:ext uri="{BB962C8B-B14F-4D97-AF65-F5344CB8AC3E}">
        <p14:creationId xmlns:p14="http://schemas.microsoft.com/office/powerpoint/2010/main" val="153372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и оборудования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8" y="1815738"/>
            <a:ext cx="10058400" cy="4023360"/>
          </a:xfrm>
        </p:spPr>
        <p:txBody>
          <a:bodyPr/>
          <a:lstStyle/>
          <a:p>
            <a:r>
              <a:rPr lang="ru-RU" dirty="0" smtClean="0"/>
              <a:t>- нитки, иголки, булавки </a:t>
            </a:r>
          </a:p>
          <a:p>
            <a:r>
              <a:rPr lang="ru-RU" dirty="0" smtClean="0"/>
              <a:t>- портновские и маленькие ножницы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распарыватель</a:t>
            </a:r>
            <a:r>
              <a:rPr lang="ru-RU" dirty="0" smtClean="0"/>
              <a:t>, </a:t>
            </a:r>
            <a:r>
              <a:rPr lang="ru-RU" dirty="0" err="1" smtClean="0"/>
              <a:t>напесрток</a:t>
            </a:r>
            <a:endParaRPr lang="ru-RU" dirty="0" smtClean="0"/>
          </a:p>
          <a:p>
            <a:r>
              <a:rPr lang="ru-RU" dirty="0" smtClean="0"/>
              <a:t>- швейная машина и утюг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64" y="1737360"/>
            <a:ext cx="6458739" cy="3500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777" y="3735980"/>
            <a:ext cx="2281687" cy="2299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2" y="3815820"/>
            <a:ext cx="2914859" cy="22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3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205" y="287383"/>
            <a:ext cx="10345783" cy="705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изготовления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5" y="992777"/>
            <a:ext cx="10058400" cy="4023360"/>
          </a:xfrm>
        </p:spPr>
        <p:txBody>
          <a:bodyPr/>
          <a:lstStyle/>
          <a:p>
            <a:r>
              <a:rPr lang="ru-RU" dirty="0"/>
              <a:t>Первым делом выполнила раскрой детали сумки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89" y="1587381"/>
            <a:ext cx="6317376" cy="46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483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</TotalTime>
  <Words>547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Times New Roman</vt:lpstr>
      <vt:lpstr>Ретро</vt:lpstr>
      <vt:lpstr>Тема творческого проекта  «Эко-сумка шоппер своими руками» </vt:lpstr>
      <vt:lpstr>Обоснование темы проекта: </vt:lpstr>
      <vt:lpstr>Презентация PowerPoint</vt:lpstr>
      <vt:lpstr>Краткая история</vt:lpstr>
      <vt:lpstr>Презентация PowerPoint</vt:lpstr>
      <vt:lpstr>Презентация PowerPoint</vt:lpstr>
      <vt:lpstr>Эскизы </vt:lpstr>
      <vt:lpstr>Материал и оборудования </vt:lpstr>
      <vt:lpstr>Последовательность изготовления </vt:lpstr>
      <vt:lpstr>После раскроя сметывала боковые срезы сумки и обработала стачным швом на швейной машине.  </vt:lpstr>
      <vt:lpstr>Боковые срезы сумки были обработала на оверлоке обметочным швом для сохранения нити от осыпания.  </vt:lpstr>
      <vt:lpstr>Обработка ручек с помощью утюга</vt:lpstr>
      <vt:lpstr>Соединение ручек с основной деталью сумки</vt:lpstr>
      <vt:lpstr>Приклеила наклейку </vt:lpstr>
      <vt:lpstr>Результат </vt:lpstr>
      <vt:lpstr>Расчет себестоимости </vt:lpstr>
      <vt:lpstr>Вывод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творческого проекта  «Эко-сумка шоппер своими руками»</dc:title>
  <dc:creator>NewLife</dc:creator>
  <cp:lastModifiedBy>NewLife</cp:lastModifiedBy>
  <cp:revision>8</cp:revision>
  <dcterms:created xsi:type="dcterms:W3CDTF">2025-03-09T08:46:59Z</dcterms:created>
  <dcterms:modified xsi:type="dcterms:W3CDTF">2025-03-26T06:48:57Z</dcterms:modified>
</cp:coreProperties>
</file>