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0" r:id="rId2"/>
    <p:sldId id="284" r:id="rId3"/>
    <p:sldId id="256" r:id="rId4"/>
    <p:sldId id="271" r:id="rId5"/>
    <p:sldId id="272" r:id="rId6"/>
    <p:sldId id="273" r:id="rId7"/>
    <p:sldId id="274" r:id="rId8"/>
    <p:sldId id="275" r:id="rId9"/>
    <p:sldId id="257" r:id="rId10"/>
    <p:sldId id="290" r:id="rId11"/>
    <p:sldId id="263" r:id="rId12"/>
    <p:sldId id="286" r:id="rId13"/>
    <p:sldId id="287" r:id="rId14"/>
    <p:sldId id="289" r:id="rId15"/>
    <p:sldId id="288" r:id="rId16"/>
    <p:sldId id="264" r:id="rId17"/>
    <p:sldId id="269" r:id="rId18"/>
    <p:sldId id="276" r:id="rId19"/>
    <p:sldId id="265" r:id="rId20"/>
    <p:sldId id="266" r:id="rId21"/>
    <p:sldId id="277" r:id="rId22"/>
    <p:sldId id="278" r:id="rId23"/>
    <p:sldId id="279" r:id="rId24"/>
    <p:sldId id="280" r:id="rId25"/>
    <p:sldId id="281" r:id="rId26"/>
    <p:sldId id="285" r:id="rId27"/>
    <p:sldId id="261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3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B9072-BFEA-418B-9DAC-6CCF08C809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B9BFAD-FA42-4BF1-B19F-3473C7FD651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E264D1C-C0C9-4E09-A329-D6909ABF81EF}" type="parTrans" cxnId="{2CCF8586-FAA6-49DD-83C0-6ED4A483186F}">
      <dgm:prSet/>
      <dgm:spPr/>
      <dgm:t>
        <a:bodyPr/>
        <a:lstStyle/>
        <a:p>
          <a:endParaRPr lang="ru-RU"/>
        </a:p>
      </dgm:t>
    </dgm:pt>
    <dgm:pt modelId="{AC6CEA29-87EF-48FF-A566-5272185BFD89}" type="sibTrans" cxnId="{2CCF8586-FAA6-49DD-83C0-6ED4A483186F}">
      <dgm:prSet/>
      <dgm:spPr/>
      <dgm:t>
        <a:bodyPr/>
        <a:lstStyle/>
        <a:p>
          <a:endParaRPr lang="ru-RU"/>
        </a:p>
      </dgm:t>
    </dgm:pt>
    <dgm:pt modelId="{748F89DE-96B9-45B2-81AF-716C294FB58F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F959BFD-DD7C-437F-A702-47001C44917F}" type="parTrans" cxnId="{7BA7F27C-4B66-4454-8614-F96ED4B40848}">
      <dgm:prSet/>
      <dgm:spPr/>
      <dgm:t>
        <a:bodyPr/>
        <a:lstStyle/>
        <a:p>
          <a:endParaRPr lang="ru-RU"/>
        </a:p>
      </dgm:t>
    </dgm:pt>
    <dgm:pt modelId="{70CF781A-6CA5-4334-A421-5078DB07EBE3}" type="sibTrans" cxnId="{7BA7F27C-4B66-4454-8614-F96ED4B40848}">
      <dgm:prSet/>
      <dgm:spPr/>
      <dgm:t>
        <a:bodyPr/>
        <a:lstStyle/>
        <a:p>
          <a:endParaRPr lang="ru-RU"/>
        </a:p>
      </dgm:t>
    </dgm:pt>
    <dgm:pt modelId="{0DF4960C-92B3-445D-9CC9-A907E6A15108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9473436-BEE9-4CE0-8740-2BFD6C806EC9}" type="parTrans" cxnId="{7B622A81-EBB5-4961-A90C-7ACFC7BD6166}">
      <dgm:prSet/>
      <dgm:spPr/>
      <dgm:t>
        <a:bodyPr/>
        <a:lstStyle/>
        <a:p>
          <a:endParaRPr lang="ru-RU"/>
        </a:p>
      </dgm:t>
    </dgm:pt>
    <dgm:pt modelId="{9BD2674E-322C-4F62-98FD-C5DB25A9E4DC}" type="sibTrans" cxnId="{7B622A81-EBB5-4961-A90C-7ACFC7BD6166}">
      <dgm:prSet/>
      <dgm:spPr/>
      <dgm:t>
        <a:bodyPr/>
        <a:lstStyle/>
        <a:p>
          <a:endParaRPr lang="ru-RU"/>
        </a:p>
      </dgm:t>
    </dgm:pt>
    <dgm:pt modelId="{9EA9B0C0-9996-4F30-8BCF-1308CC385E56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483860C-4DB3-41FB-9883-3B1AA30615B5}" type="parTrans" cxnId="{84D8643B-B0A2-4A88-BB4C-4C9DF598ACEE}">
      <dgm:prSet/>
      <dgm:spPr/>
      <dgm:t>
        <a:bodyPr/>
        <a:lstStyle/>
        <a:p>
          <a:endParaRPr lang="ru-RU"/>
        </a:p>
      </dgm:t>
    </dgm:pt>
    <dgm:pt modelId="{373D62DA-F2C6-4AB4-BC3A-7158A54C890C}" type="sibTrans" cxnId="{84D8643B-B0A2-4A88-BB4C-4C9DF598ACEE}">
      <dgm:prSet/>
      <dgm:spPr/>
      <dgm:t>
        <a:bodyPr/>
        <a:lstStyle/>
        <a:p>
          <a:endParaRPr lang="ru-RU"/>
        </a:p>
      </dgm:t>
    </dgm:pt>
    <dgm:pt modelId="{50C3893C-EF43-415F-8164-0D2B4FFB991C}" type="pres">
      <dgm:prSet presAssocID="{94FB9072-BFEA-418B-9DAC-6CCF08C809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696A86-8CBA-4E2A-BD04-8CAFAD9BEFB3}" type="pres">
      <dgm:prSet presAssocID="{A4B9BFAD-FA42-4BF1-B19F-3473C7FD6516}" presName="hierRoot1" presStyleCnt="0">
        <dgm:presLayoutVars>
          <dgm:hierBranch val="init"/>
        </dgm:presLayoutVars>
      </dgm:prSet>
      <dgm:spPr/>
    </dgm:pt>
    <dgm:pt modelId="{6D348E5F-0AD0-42FA-B26A-196429B132E4}" type="pres">
      <dgm:prSet presAssocID="{A4B9BFAD-FA42-4BF1-B19F-3473C7FD6516}" presName="rootComposite1" presStyleCnt="0"/>
      <dgm:spPr/>
    </dgm:pt>
    <dgm:pt modelId="{F8B4010F-C366-4600-9A81-7498E8B9D256}" type="pres">
      <dgm:prSet presAssocID="{A4B9BFAD-FA42-4BF1-B19F-3473C7FD6516}" presName="rootText1" presStyleLbl="node0" presStyleIdx="0" presStyleCnt="1" custScaleX="137671" custScaleY="215525" custLinFactNeighborX="0" custLinFactNeighborY="-87408">
        <dgm:presLayoutVars>
          <dgm:chPref val="3"/>
        </dgm:presLayoutVars>
      </dgm:prSet>
      <dgm:spPr/>
    </dgm:pt>
    <dgm:pt modelId="{11A37441-1866-4081-A66C-A50652FF652B}" type="pres">
      <dgm:prSet presAssocID="{A4B9BFAD-FA42-4BF1-B19F-3473C7FD6516}" presName="rootConnector1" presStyleLbl="node1" presStyleIdx="0" presStyleCnt="0"/>
      <dgm:spPr/>
    </dgm:pt>
    <dgm:pt modelId="{18A0C98D-D0B5-46C6-9A32-CAED5F0FE490}" type="pres">
      <dgm:prSet presAssocID="{A4B9BFAD-FA42-4BF1-B19F-3473C7FD6516}" presName="hierChild2" presStyleCnt="0"/>
      <dgm:spPr/>
    </dgm:pt>
    <dgm:pt modelId="{79BEF365-9BFC-470D-BC64-401A94DD434A}" type="pres">
      <dgm:prSet presAssocID="{DF959BFD-DD7C-437F-A702-47001C44917F}" presName="Name37" presStyleLbl="parChTrans1D2" presStyleIdx="0" presStyleCnt="3"/>
      <dgm:spPr/>
    </dgm:pt>
    <dgm:pt modelId="{4F3344DA-1E40-4DAE-A748-1CD8A6762503}" type="pres">
      <dgm:prSet presAssocID="{748F89DE-96B9-45B2-81AF-716C294FB58F}" presName="hierRoot2" presStyleCnt="0">
        <dgm:presLayoutVars>
          <dgm:hierBranch val="init"/>
        </dgm:presLayoutVars>
      </dgm:prSet>
      <dgm:spPr/>
    </dgm:pt>
    <dgm:pt modelId="{D968AA84-E63D-4F78-927C-5EBC5B03D061}" type="pres">
      <dgm:prSet presAssocID="{748F89DE-96B9-45B2-81AF-716C294FB58F}" presName="rootComposite" presStyleCnt="0"/>
      <dgm:spPr/>
    </dgm:pt>
    <dgm:pt modelId="{041C91E7-89F1-43C3-805C-9E8AE6247AAA}" type="pres">
      <dgm:prSet presAssocID="{748F89DE-96B9-45B2-81AF-716C294FB58F}" presName="rootText" presStyleLbl="node2" presStyleIdx="0" presStyleCnt="3" custScaleY="199087" custLinFactNeighborX="-5579" custLinFactNeighborY="-70929">
        <dgm:presLayoutVars>
          <dgm:chPref val="3"/>
        </dgm:presLayoutVars>
      </dgm:prSet>
      <dgm:spPr/>
    </dgm:pt>
    <dgm:pt modelId="{7A98897E-222B-47B2-8634-24849981D76D}" type="pres">
      <dgm:prSet presAssocID="{748F89DE-96B9-45B2-81AF-716C294FB58F}" presName="rootConnector" presStyleLbl="node2" presStyleIdx="0" presStyleCnt="3"/>
      <dgm:spPr/>
    </dgm:pt>
    <dgm:pt modelId="{F6B95528-7A4F-4583-9D73-881717438D10}" type="pres">
      <dgm:prSet presAssocID="{748F89DE-96B9-45B2-81AF-716C294FB58F}" presName="hierChild4" presStyleCnt="0"/>
      <dgm:spPr/>
    </dgm:pt>
    <dgm:pt modelId="{CBB03B2A-6EC9-4C59-ADF3-BDD12D87D356}" type="pres">
      <dgm:prSet presAssocID="{748F89DE-96B9-45B2-81AF-716C294FB58F}" presName="hierChild5" presStyleCnt="0"/>
      <dgm:spPr/>
    </dgm:pt>
    <dgm:pt modelId="{2C773EEB-79CC-49B4-B7D2-204996748D9B}" type="pres">
      <dgm:prSet presAssocID="{69473436-BEE9-4CE0-8740-2BFD6C806EC9}" presName="Name37" presStyleLbl="parChTrans1D2" presStyleIdx="1" presStyleCnt="3"/>
      <dgm:spPr/>
    </dgm:pt>
    <dgm:pt modelId="{37A9281C-6B5F-48E3-9336-3C28EF39BED9}" type="pres">
      <dgm:prSet presAssocID="{0DF4960C-92B3-445D-9CC9-A907E6A15108}" presName="hierRoot2" presStyleCnt="0">
        <dgm:presLayoutVars>
          <dgm:hierBranch val="init"/>
        </dgm:presLayoutVars>
      </dgm:prSet>
      <dgm:spPr/>
    </dgm:pt>
    <dgm:pt modelId="{7494E69D-5DA2-46B8-B2FA-1A89D4291F77}" type="pres">
      <dgm:prSet presAssocID="{0DF4960C-92B3-445D-9CC9-A907E6A15108}" presName="rootComposite" presStyleCnt="0"/>
      <dgm:spPr/>
    </dgm:pt>
    <dgm:pt modelId="{C2E8B66A-BBDE-4209-A9C8-5896381CEC81}" type="pres">
      <dgm:prSet presAssocID="{0DF4960C-92B3-445D-9CC9-A907E6A15108}" presName="rootText" presStyleLbl="node2" presStyleIdx="1" presStyleCnt="3" custScaleY="195971" custLinFactNeighborX="-6864" custLinFactNeighborY="-35015">
        <dgm:presLayoutVars>
          <dgm:chPref val="3"/>
        </dgm:presLayoutVars>
      </dgm:prSet>
      <dgm:spPr/>
    </dgm:pt>
    <dgm:pt modelId="{96761001-E3C8-4CEB-9037-8846B5E29BBA}" type="pres">
      <dgm:prSet presAssocID="{0DF4960C-92B3-445D-9CC9-A907E6A15108}" presName="rootConnector" presStyleLbl="node2" presStyleIdx="1" presStyleCnt="3"/>
      <dgm:spPr/>
    </dgm:pt>
    <dgm:pt modelId="{9083C4F4-685A-4712-B816-3B0945E125F4}" type="pres">
      <dgm:prSet presAssocID="{0DF4960C-92B3-445D-9CC9-A907E6A15108}" presName="hierChild4" presStyleCnt="0"/>
      <dgm:spPr/>
    </dgm:pt>
    <dgm:pt modelId="{AA5188E1-EA2C-4407-9E94-85725E056EF6}" type="pres">
      <dgm:prSet presAssocID="{0DF4960C-92B3-445D-9CC9-A907E6A15108}" presName="hierChild5" presStyleCnt="0"/>
      <dgm:spPr/>
    </dgm:pt>
    <dgm:pt modelId="{8B517FF5-9606-49EC-AAED-E08A683E221E}" type="pres">
      <dgm:prSet presAssocID="{3483860C-4DB3-41FB-9883-3B1AA30615B5}" presName="Name37" presStyleLbl="parChTrans1D2" presStyleIdx="2" presStyleCnt="3"/>
      <dgm:spPr/>
    </dgm:pt>
    <dgm:pt modelId="{BCAD9691-29A3-4A7E-AAFE-BFD37F50A116}" type="pres">
      <dgm:prSet presAssocID="{9EA9B0C0-9996-4F30-8BCF-1308CC385E56}" presName="hierRoot2" presStyleCnt="0">
        <dgm:presLayoutVars>
          <dgm:hierBranch val="init"/>
        </dgm:presLayoutVars>
      </dgm:prSet>
      <dgm:spPr/>
    </dgm:pt>
    <dgm:pt modelId="{B716F145-5963-4B1F-A06C-CEEB03A04FC4}" type="pres">
      <dgm:prSet presAssocID="{9EA9B0C0-9996-4F30-8BCF-1308CC385E56}" presName="rootComposite" presStyleCnt="0"/>
      <dgm:spPr/>
    </dgm:pt>
    <dgm:pt modelId="{9AADCB91-5E26-4088-B691-A51EA8EFB0F7}" type="pres">
      <dgm:prSet presAssocID="{9EA9B0C0-9996-4F30-8BCF-1308CC385E56}" presName="rootText" presStyleLbl="node2" presStyleIdx="2" presStyleCnt="3" custScaleY="197738" custLinFactNeighborX="-2164" custLinFactNeighborY="-53997">
        <dgm:presLayoutVars>
          <dgm:chPref val="3"/>
        </dgm:presLayoutVars>
      </dgm:prSet>
      <dgm:spPr/>
    </dgm:pt>
    <dgm:pt modelId="{E5197E62-419D-449A-BC2B-6DB326CA3B79}" type="pres">
      <dgm:prSet presAssocID="{9EA9B0C0-9996-4F30-8BCF-1308CC385E56}" presName="rootConnector" presStyleLbl="node2" presStyleIdx="2" presStyleCnt="3"/>
      <dgm:spPr/>
    </dgm:pt>
    <dgm:pt modelId="{86B5EC36-498A-4F32-A0FA-E0809D53DBC7}" type="pres">
      <dgm:prSet presAssocID="{9EA9B0C0-9996-4F30-8BCF-1308CC385E56}" presName="hierChild4" presStyleCnt="0"/>
      <dgm:spPr/>
    </dgm:pt>
    <dgm:pt modelId="{2B73AE82-8B2A-4DD3-B088-5BB42CEEF2D9}" type="pres">
      <dgm:prSet presAssocID="{9EA9B0C0-9996-4F30-8BCF-1308CC385E56}" presName="hierChild5" presStyleCnt="0"/>
      <dgm:spPr/>
    </dgm:pt>
    <dgm:pt modelId="{066A7D75-50C0-4CAF-8909-58715B25678B}" type="pres">
      <dgm:prSet presAssocID="{A4B9BFAD-FA42-4BF1-B19F-3473C7FD6516}" presName="hierChild3" presStyleCnt="0"/>
      <dgm:spPr/>
    </dgm:pt>
  </dgm:ptLst>
  <dgm:cxnLst>
    <dgm:cxn modelId="{30772702-D546-404C-9A37-D3F4FD51F72F}" type="presOf" srcId="{9EA9B0C0-9996-4F30-8BCF-1308CC385E56}" destId="{9AADCB91-5E26-4088-B691-A51EA8EFB0F7}" srcOrd="0" destOrd="0" presId="urn:microsoft.com/office/officeart/2005/8/layout/orgChart1"/>
    <dgm:cxn modelId="{84D8643B-B0A2-4A88-BB4C-4C9DF598ACEE}" srcId="{A4B9BFAD-FA42-4BF1-B19F-3473C7FD6516}" destId="{9EA9B0C0-9996-4F30-8BCF-1308CC385E56}" srcOrd="2" destOrd="0" parTransId="{3483860C-4DB3-41FB-9883-3B1AA30615B5}" sibTransId="{373D62DA-F2C6-4AB4-BC3A-7158A54C890C}"/>
    <dgm:cxn modelId="{8AAB1E49-8FCB-4E05-AB37-D5FBA1B964CA}" type="presOf" srcId="{94FB9072-BFEA-418B-9DAC-6CCF08C809F6}" destId="{50C3893C-EF43-415F-8164-0D2B4FFB991C}" srcOrd="0" destOrd="0" presId="urn:microsoft.com/office/officeart/2005/8/layout/orgChart1"/>
    <dgm:cxn modelId="{B055A469-36C0-4668-9CDD-9860A067BC94}" type="presOf" srcId="{DF959BFD-DD7C-437F-A702-47001C44917F}" destId="{79BEF365-9BFC-470D-BC64-401A94DD434A}" srcOrd="0" destOrd="0" presId="urn:microsoft.com/office/officeart/2005/8/layout/orgChart1"/>
    <dgm:cxn modelId="{C7A7A856-03A5-4EA3-8C81-F17A00DDA5B8}" type="presOf" srcId="{69473436-BEE9-4CE0-8740-2BFD6C806EC9}" destId="{2C773EEB-79CC-49B4-B7D2-204996748D9B}" srcOrd="0" destOrd="0" presId="urn:microsoft.com/office/officeart/2005/8/layout/orgChart1"/>
    <dgm:cxn modelId="{7BA7F27C-4B66-4454-8614-F96ED4B40848}" srcId="{A4B9BFAD-FA42-4BF1-B19F-3473C7FD6516}" destId="{748F89DE-96B9-45B2-81AF-716C294FB58F}" srcOrd="0" destOrd="0" parTransId="{DF959BFD-DD7C-437F-A702-47001C44917F}" sibTransId="{70CF781A-6CA5-4334-A421-5078DB07EBE3}"/>
    <dgm:cxn modelId="{7B622A81-EBB5-4961-A90C-7ACFC7BD6166}" srcId="{A4B9BFAD-FA42-4BF1-B19F-3473C7FD6516}" destId="{0DF4960C-92B3-445D-9CC9-A907E6A15108}" srcOrd="1" destOrd="0" parTransId="{69473436-BEE9-4CE0-8740-2BFD6C806EC9}" sibTransId="{9BD2674E-322C-4F62-98FD-C5DB25A9E4DC}"/>
    <dgm:cxn modelId="{2CCF8586-FAA6-49DD-83C0-6ED4A483186F}" srcId="{94FB9072-BFEA-418B-9DAC-6CCF08C809F6}" destId="{A4B9BFAD-FA42-4BF1-B19F-3473C7FD6516}" srcOrd="0" destOrd="0" parTransId="{1E264D1C-C0C9-4E09-A329-D6909ABF81EF}" sibTransId="{AC6CEA29-87EF-48FF-A566-5272185BFD89}"/>
    <dgm:cxn modelId="{C245C48C-9B6B-46E2-B4F0-19875F9EC384}" type="presOf" srcId="{0DF4960C-92B3-445D-9CC9-A907E6A15108}" destId="{C2E8B66A-BBDE-4209-A9C8-5896381CEC81}" srcOrd="0" destOrd="0" presId="urn:microsoft.com/office/officeart/2005/8/layout/orgChart1"/>
    <dgm:cxn modelId="{522CD58C-13C2-475D-A99F-608BB214FA44}" type="presOf" srcId="{3483860C-4DB3-41FB-9883-3B1AA30615B5}" destId="{8B517FF5-9606-49EC-AAED-E08A683E221E}" srcOrd="0" destOrd="0" presId="urn:microsoft.com/office/officeart/2005/8/layout/orgChart1"/>
    <dgm:cxn modelId="{0F1C9B8D-8720-4542-9578-695AC47B03DD}" type="presOf" srcId="{0DF4960C-92B3-445D-9CC9-A907E6A15108}" destId="{96761001-E3C8-4CEB-9037-8846B5E29BBA}" srcOrd="1" destOrd="0" presId="urn:microsoft.com/office/officeart/2005/8/layout/orgChart1"/>
    <dgm:cxn modelId="{C731E797-510F-4510-963A-7BD2887B8C1D}" type="presOf" srcId="{A4B9BFAD-FA42-4BF1-B19F-3473C7FD6516}" destId="{F8B4010F-C366-4600-9A81-7498E8B9D256}" srcOrd="0" destOrd="0" presId="urn:microsoft.com/office/officeart/2005/8/layout/orgChart1"/>
    <dgm:cxn modelId="{53600AD0-3465-41D4-BD47-50C54B44DB1B}" type="presOf" srcId="{A4B9BFAD-FA42-4BF1-B19F-3473C7FD6516}" destId="{11A37441-1866-4081-A66C-A50652FF652B}" srcOrd="1" destOrd="0" presId="urn:microsoft.com/office/officeart/2005/8/layout/orgChart1"/>
    <dgm:cxn modelId="{8AFDEAD2-F5E8-4DF7-B592-E648D105FF6B}" type="presOf" srcId="{748F89DE-96B9-45B2-81AF-716C294FB58F}" destId="{7A98897E-222B-47B2-8634-24849981D76D}" srcOrd="1" destOrd="0" presId="urn:microsoft.com/office/officeart/2005/8/layout/orgChart1"/>
    <dgm:cxn modelId="{73DA29D3-B071-421B-87C0-82E00A3447A8}" type="presOf" srcId="{9EA9B0C0-9996-4F30-8BCF-1308CC385E56}" destId="{E5197E62-419D-449A-BC2B-6DB326CA3B79}" srcOrd="1" destOrd="0" presId="urn:microsoft.com/office/officeart/2005/8/layout/orgChart1"/>
    <dgm:cxn modelId="{5FE2F6EA-73E2-4C15-9A67-97E5485320DC}" type="presOf" srcId="{748F89DE-96B9-45B2-81AF-716C294FB58F}" destId="{041C91E7-89F1-43C3-805C-9E8AE6247AAA}" srcOrd="0" destOrd="0" presId="urn:microsoft.com/office/officeart/2005/8/layout/orgChart1"/>
    <dgm:cxn modelId="{6A214B18-65DA-425E-88A7-0DA5B495D689}" type="presParOf" srcId="{50C3893C-EF43-415F-8164-0D2B4FFB991C}" destId="{A3696A86-8CBA-4E2A-BD04-8CAFAD9BEFB3}" srcOrd="0" destOrd="0" presId="urn:microsoft.com/office/officeart/2005/8/layout/orgChart1"/>
    <dgm:cxn modelId="{129C307E-6ECE-449D-9325-C88B08710960}" type="presParOf" srcId="{A3696A86-8CBA-4E2A-BD04-8CAFAD9BEFB3}" destId="{6D348E5F-0AD0-42FA-B26A-196429B132E4}" srcOrd="0" destOrd="0" presId="urn:microsoft.com/office/officeart/2005/8/layout/orgChart1"/>
    <dgm:cxn modelId="{2AE8FAA9-FEB4-4837-AFF8-A3DA55569E41}" type="presParOf" srcId="{6D348E5F-0AD0-42FA-B26A-196429B132E4}" destId="{F8B4010F-C366-4600-9A81-7498E8B9D256}" srcOrd="0" destOrd="0" presId="urn:microsoft.com/office/officeart/2005/8/layout/orgChart1"/>
    <dgm:cxn modelId="{D7D38F6A-CA74-4E8D-9BDF-27B4F03F3848}" type="presParOf" srcId="{6D348E5F-0AD0-42FA-B26A-196429B132E4}" destId="{11A37441-1866-4081-A66C-A50652FF652B}" srcOrd="1" destOrd="0" presId="urn:microsoft.com/office/officeart/2005/8/layout/orgChart1"/>
    <dgm:cxn modelId="{516770BB-C417-4FE5-AC2A-648A2867A31A}" type="presParOf" srcId="{A3696A86-8CBA-4E2A-BD04-8CAFAD9BEFB3}" destId="{18A0C98D-D0B5-46C6-9A32-CAED5F0FE490}" srcOrd="1" destOrd="0" presId="urn:microsoft.com/office/officeart/2005/8/layout/orgChart1"/>
    <dgm:cxn modelId="{DD017C50-3C56-4154-A0F0-472BA10EB5E4}" type="presParOf" srcId="{18A0C98D-D0B5-46C6-9A32-CAED5F0FE490}" destId="{79BEF365-9BFC-470D-BC64-401A94DD434A}" srcOrd="0" destOrd="0" presId="urn:microsoft.com/office/officeart/2005/8/layout/orgChart1"/>
    <dgm:cxn modelId="{EE4BDD9A-5A8E-437D-B6D0-1FB63B2C293B}" type="presParOf" srcId="{18A0C98D-D0B5-46C6-9A32-CAED5F0FE490}" destId="{4F3344DA-1E40-4DAE-A748-1CD8A6762503}" srcOrd="1" destOrd="0" presId="urn:microsoft.com/office/officeart/2005/8/layout/orgChart1"/>
    <dgm:cxn modelId="{268302B6-28B3-4902-BC21-4E7A1416C341}" type="presParOf" srcId="{4F3344DA-1E40-4DAE-A748-1CD8A6762503}" destId="{D968AA84-E63D-4F78-927C-5EBC5B03D061}" srcOrd="0" destOrd="0" presId="urn:microsoft.com/office/officeart/2005/8/layout/orgChart1"/>
    <dgm:cxn modelId="{AD518BA6-5590-431C-BD96-191B977B21E0}" type="presParOf" srcId="{D968AA84-E63D-4F78-927C-5EBC5B03D061}" destId="{041C91E7-89F1-43C3-805C-9E8AE6247AAA}" srcOrd="0" destOrd="0" presId="urn:microsoft.com/office/officeart/2005/8/layout/orgChart1"/>
    <dgm:cxn modelId="{23907A39-1F22-4EE3-ABCD-67AD260B01DB}" type="presParOf" srcId="{D968AA84-E63D-4F78-927C-5EBC5B03D061}" destId="{7A98897E-222B-47B2-8634-24849981D76D}" srcOrd="1" destOrd="0" presId="urn:microsoft.com/office/officeart/2005/8/layout/orgChart1"/>
    <dgm:cxn modelId="{FEF51507-5066-49CD-BA92-8769D7E87734}" type="presParOf" srcId="{4F3344DA-1E40-4DAE-A748-1CD8A6762503}" destId="{F6B95528-7A4F-4583-9D73-881717438D10}" srcOrd="1" destOrd="0" presId="urn:microsoft.com/office/officeart/2005/8/layout/orgChart1"/>
    <dgm:cxn modelId="{A88F35A2-CD80-43E2-BBEA-343EF6AE4595}" type="presParOf" srcId="{4F3344DA-1E40-4DAE-A748-1CD8A6762503}" destId="{CBB03B2A-6EC9-4C59-ADF3-BDD12D87D356}" srcOrd="2" destOrd="0" presId="urn:microsoft.com/office/officeart/2005/8/layout/orgChart1"/>
    <dgm:cxn modelId="{466DF81D-A2B9-4BBF-A049-10864F8895B4}" type="presParOf" srcId="{18A0C98D-D0B5-46C6-9A32-CAED5F0FE490}" destId="{2C773EEB-79CC-49B4-B7D2-204996748D9B}" srcOrd="2" destOrd="0" presId="urn:microsoft.com/office/officeart/2005/8/layout/orgChart1"/>
    <dgm:cxn modelId="{7B898DF1-5279-4E41-BA73-22C851249C0D}" type="presParOf" srcId="{18A0C98D-D0B5-46C6-9A32-CAED5F0FE490}" destId="{37A9281C-6B5F-48E3-9336-3C28EF39BED9}" srcOrd="3" destOrd="0" presId="urn:microsoft.com/office/officeart/2005/8/layout/orgChart1"/>
    <dgm:cxn modelId="{FF15E4E4-4B89-4591-9F78-F814460F34D8}" type="presParOf" srcId="{37A9281C-6B5F-48E3-9336-3C28EF39BED9}" destId="{7494E69D-5DA2-46B8-B2FA-1A89D4291F77}" srcOrd="0" destOrd="0" presId="urn:microsoft.com/office/officeart/2005/8/layout/orgChart1"/>
    <dgm:cxn modelId="{634745DC-1A2A-4B60-95F2-DD9F743AFC83}" type="presParOf" srcId="{7494E69D-5DA2-46B8-B2FA-1A89D4291F77}" destId="{C2E8B66A-BBDE-4209-A9C8-5896381CEC81}" srcOrd="0" destOrd="0" presId="urn:microsoft.com/office/officeart/2005/8/layout/orgChart1"/>
    <dgm:cxn modelId="{A4A73C08-7873-4762-B4BA-7B6925F96EE2}" type="presParOf" srcId="{7494E69D-5DA2-46B8-B2FA-1A89D4291F77}" destId="{96761001-E3C8-4CEB-9037-8846B5E29BBA}" srcOrd="1" destOrd="0" presId="urn:microsoft.com/office/officeart/2005/8/layout/orgChart1"/>
    <dgm:cxn modelId="{36587E9F-BBE1-49E5-ACCE-2FC2E1A05D4A}" type="presParOf" srcId="{37A9281C-6B5F-48E3-9336-3C28EF39BED9}" destId="{9083C4F4-685A-4712-B816-3B0945E125F4}" srcOrd="1" destOrd="0" presId="urn:microsoft.com/office/officeart/2005/8/layout/orgChart1"/>
    <dgm:cxn modelId="{0C9ED4C8-04D8-4D4D-8133-2045BEC917F6}" type="presParOf" srcId="{37A9281C-6B5F-48E3-9336-3C28EF39BED9}" destId="{AA5188E1-EA2C-4407-9E94-85725E056EF6}" srcOrd="2" destOrd="0" presId="urn:microsoft.com/office/officeart/2005/8/layout/orgChart1"/>
    <dgm:cxn modelId="{85924FC1-F638-4885-B256-F33EDD776B80}" type="presParOf" srcId="{18A0C98D-D0B5-46C6-9A32-CAED5F0FE490}" destId="{8B517FF5-9606-49EC-AAED-E08A683E221E}" srcOrd="4" destOrd="0" presId="urn:microsoft.com/office/officeart/2005/8/layout/orgChart1"/>
    <dgm:cxn modelId="{561FF830-8570-4395-ACAE-015512258B83}" type="presParOf" srcId="{18A0C98D-D0B5-46C6-9A32-CAED5F0FE490}" destId="{BCAD9691-29A3-4A7E-AAFE-BFD37F50A116}" srcOrd="5" destOrd="0" presId="urn:microsoft.com/office/officeart/2005/8/layout/orgChart1"/>
    <dgm:cxn modelId="{E75E54C2-EC19-4F54-86F1-2C5B2D3708A0}" type="presParOf" srcId="{BCAD9691-29A3-4A7E-AAFE-BFD37F50A116}" destId="{B716F145-5963-4B1F-A06C-CEEB03A04FC4}" srcOrd="0" destOrd="0" presId="urn:microsoft.com/office/officeart/2005/8/layout/orgChart1"/>
    <dgm:cxn modelId="{82905F61-38DD-4E08-ADAD-00ACD0F289FE}" type="presParOf" srcId="{B716F145-5963-4B1F-A06C-CEEB03A04FC4}" destId="{9AADCB91-5E26-4088-B691-A51EA8EFB0F7}" srcOrd="0" destOrd="0" presId="urn:microsoft.com/office/officeart/2005/8/layout/orgChart1"/>
    <dgm:cxn modelId="{2CBFB529-B4E7-4853-B1B1-453519001F25}" type="presParOf" srcId="{B716F145-5963-4B1F-A06C-CEEB03A04FC4}" destId="{E5197E62-419D-449A-BC2B-6DB326CA3B79}" srcOrd="1" destOrd="0" presId="urn:microsoft.com/office/officeart/2005/8/layout/orgChart1"/>
    <dgm:cxn modelId="{44121B62-58BD-455F-838F-E3A8BB737AA7}" type="presParOf" srcId="{BCAD9691-29A3-4A7E-AAFE-BFD37F50A116}" destId="{86B5EC36-498A-4F32-A0FA-E0809D53DBC7}" srcOrd="1" destOrd="0" presId="urn:microsoft.com/office/officeart/2005/8/layout/orgChart1"/>
    <dgm:cxn modelId="{2C11149C-0ECC-4201-ACEF-B33B9AC6522C}" type="presParOf" srcId="{BCAD9691-29A3-4A7E-AAFE-BFD37F50A116}" destId="{2B73AE82-8B2A-4DD3-B088-5BB42CEEF2D9}" srcOrd="2" destOrd="0" presId="urn:microsoft.com/office/officeart/2005/8/layout/orgChart1"/>
    <dgm:cxn modelId="{8447E949-7910-44E6-A6A3-D1F2A83BA510}" type="presParOf" srcId="{A3696A86-8CBA-4E2A-BD04-8CAFAD9BEFB3}" destId="{066A7D75-50C0-4CAF-8909-58715B2567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17FF5-9606-49EC-AAED-E08A683E221E}">
      <dsp:nvSpPr>
        <dsp:cNvPr id="0" name=""/>
        <dsp:cNvSpPr/>
      </dsp:nvSpPr>
      <dsp:spPr>
        <a:xfrm>
          <a:off x="4114799" y="2466795"/>
          <a:ext cx="2859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5962"/>
              </a:moveTo>
              <a:lnTo>
                <a:pt x="285918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73EEB-79CC-49B4-B7D2-204996748D9B}">
      <dsp:nvSpPr>
        <dsp:cNvPr id="0" name=""/>
        <dsp:cNvSpPr/>
      </dsp:nvSpPr>
      <dsp:spPr>
        <a:xfrm>
          <a:off x="3949652" y="2592757"/>
          <a:ext cx="165147" cy="148110"/>
        </a:xfrm>
        <a:custGeom>
          <a:avLst/>
          <a:gdLst/>
          <a:ahLst/>
          <a:cxnLst/>
          <a:rect l="0" t="0" r="0" b="0"/>
          <a:pathLst>
            <a:path>
              <a:moveTo>
                <a:pt x="165147" y="0"/>
              </a:moveTo>
              <a:lnTo>
                <a:pt x="0" y="0"/>
              </a:lnTo>
              <a:lnTo>
                <a:pt x="0" y="148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EF365-9BFC-470D-BC64-401A94DD434A}">
      <dsp:nvSpPr>
        <dsp:cNvPr id="0" name=""/>
        <dsp:cNvSpPr/>
      </dsp:nvSpPr>
      <dsp:spPr>
        <a:xfrm>
          <a:off x="1202996" y="2308824"/>
          <a:ext cx="2911803" cy="283933"/>
        </a:xfrm>
        <a:custGeom>
          <a:avLst/>
          <a:gdLst/>
          <a:ahLst/>
          <a:cxnLst/>
          <a:rect l="0" t="0" r="0" b="0"/>
          <a:pathLst>
            <a:path>
              <a:moveTo>
                <a:pt x="2911803" y="283933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4010F-C366-4600-9A81-7498E8B9D256}">
      <dsp:nvSpPr>
        <dsp:cNvPr id="0" name=""/>
        <dsp:cNvSpPr/>
      </dsp:nvSpPr>
      <dsp:spPr>
        <a:xfrm>
          <a:off x="2458622" y="0"/>
          <a:ext cx="3312354" cy="259275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2458622" y="0"/>
        <a:ext cx="3312354" cy="2592757"/>
      </dsp:txXfrm>
    </dsp:sp>
    <dsp:sp modelId="{041C91E7-89F1-43C3-805C-9E8AE6247AAA}">
      <dsp:nvSpPr>
        <dsp:cNvPr id="0" name=""/>
        <dsp:cNvSpPr/>
      </dsp:nvSpPr>
      <dsp:spPr>
        <a:xfrm>
          <a:off x="0" y="2308824"/>
          <a:ext cx="2405992" cy="239500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0" y="2308824"/>
        <a:ext cx="2405992" cy="2395009"/>
      </dsp:txXfrm>
    </dsp:sp>
    <dsp:sp modelId="{C2E8B66A-BBDE-4209-A9C8-5896381CEC81}">
      <dsp:nvSpPr>
        <dsp:cNvPr id="0" name=""/>
        <dsp:cNvSpPr/>
      </dsp:nvSpPr>
      <dsp:spPr>
        <a:xfrm>
          <a:off x="2746656" y="2740868"/>
          <a:ext cx="2405992" cy="2357523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2746656" y="2740868"/>
        <a:ext cx="2405992" cy="2357523"/>
      </dsp:txXfrm>
    </dsp:sp>
    <dsp:sp modelId="{9AADCB91-5E26-4088-B691-A51EA8EFB0F7}">
      <dsp:nvSpPr>
        <dsp:cNvPr id="0" name=""/>
        <dsp:cNvSpPr/>
      </dsp:nvSpPr>
      <dsp:spPr>
        <a:xfrm>
          <a:off x="5770989" y="2512515"/>
          <a:ext cx="2405992" cy="2378780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5770989" y="2512515"/>
        <a:ext cx="2405992" cy="2378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56CEF-234E-42DF-9CFC-E7A6F494A629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36C9A-ADFA-4F36-8C7C-87CA98DE2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8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Сохраним планету от мусора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61856"/>
            <a:ext cx="8496944" cy="129614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i="1" dirty="0">
                <a:solidFill>
                  <a:srgbClr val="633C1F"/>
                </a:solidFill>
              </a:rPr>
              <a:t>Выполнила: </a:t>
            </a:r>
            <a:r>
              <a:rPr lang="ru-RU" sz="2400" i="1" dirty="0" err="1">
                <a:solidFill>
                  <a:srgbClr val="633C1F"/>
                </a:solidFill>
              </a:rPr>
              <a:t>Сарбашева</a:t>
            </a:r>
            <a:r>
              <a:rPr lang="ru-RU" sz="2400" i="1" dirty="0">
                <a:solidFill>
                  <a:srgbClr val="633C1F"/>
                </a:solidFill>
              </a:rPr>
              <a:t> С.М.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587743" cy="365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16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243408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CC8E60">
                    <a:lumMod val="50000"/>
                  </a:srgbClr>
                </a:solidFill>
              </a:rPr>
              <a:t>Сортировка мусора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328"/>
            <a:ext cx="9198167" cy="6048672"/>
          </a:xfrm>
        </p:spPr>
      </p:pic>
    </p:spTree>
    <p:extLst>
      <p:ext uri="{BB962C8B-B14F-4D97-AF65-F5344CB8AC3E}">
        <p14:creationId xmlns:p14="http://schemas.microsoft.com/office/powerpoint/2010/main" val="40472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Сортировка мусора</a:t>
            </a:r>
          </a:p>
        </p:txBody>
      </p:sp>
      <p:pic>
        <p:nvPicPr>
          <p:cNvPr id="3074" name="Picture 2" descr="http://www.niasam.ru/allimages/403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6" b="17900"/>
          <a:stretch/>
        </p:blipFill>
        <p:spPr bwMode="auto">
          <a:xfrm>
            <a:off x="0" y="620688"/>
            <a:ext cx="913498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0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" y="-16683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Сдавать в переработку металл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4" y="692696"/>
            <a:ext cx="7958515" cy="6165304"/>
          </a:xfrm>
        </p:spPr>
      </p:pic>
    </p:spTree>
    <p:extLst>
      <p:ext uri="{BB962C8B-B14F-4D97-AF65-F5344CB8AC3E}">
        <p14:creationId xmlns:p14="http://schemas.microsoft.com/office/powerpoint/2010/main" val="4886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Сдавать на переработку бумагу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" y="836712"/>
            <a:ext cx="9037580" cy="6021288"/>
          </a:xfrm>
        </p:spPr>
      </p:pic>
    </p:spTree>
    <p:extLst>
      <p:ext uri="{BB962C8B-B14F-4D97-AF65-F5344CB8AC3E}">
        <p14:creationId xmlns:p14="http://schemas.microsoft.com/office/powerpoint/2010/main" val="309497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17140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C8E60">
                    <a:lumMod val="50000"/>
                  </a:srgbClr>
                </a:solidFill>
              </a:rPr>
              <a:t>Сдавать в переработку пластик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038600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44847"/>
            <a:ext cx="5119714" cy="4525963"/>
          </a:xfrm>
        </p:spPr>
      </p:pic>
    </p:spTree>
    <p:extLst>
      <p:ext uri="{BB962C8B-B14F-4D97-AF65-F5344CB8AC3E}">
        <p14:creationId xmlns:p14="http://schemas.microsoft.com/office/powerpoint/2010/main" val="226549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9" y="-26426"/>
            <a:ext cx="9159519" cy="6884426"/>
          </a:xfrm>
        </p:spPr>
      </p:pic>
    </p:spTree>
    <p:extLst>
      <p:ext uri="{BB962C8B-B14F-4D97-AF65-F5344CB8AC3E}">
        <p14:creationId xmlns:p14="http://schemas.microsoft.com/office/powerpoint/2010/main" val="385130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blogger.ru/img2/2013/kak-i-gde-utiliziruetsya-musor/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1"/>
          <a:stretch/>
        </p:blipFill>
        <p:spPr bwMode="auto">
          <a:xfrm>
            <a:off x="4572001" y="3031088"/>
            <a:ext cx="4539952" cy="37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-333590"/>
            <a:ext cx="8363272" cy="108012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Переработка мусора</a:t>
            </a:r>
          </a:p>
        </p:txBody>
      </p:sp>
      <p:pic>
        <p:nvPicPr>
          <p:cNvPr id="2050" name="Picture 2" descr="http://st03.kakprosto.ru/tumb/680/images/article/2014/8/27/1_541c77edead09541c77edead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" y="548680"/>
            <a:ext cx="5391206" cy="404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7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Отходы – в доходы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687" y="1628800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Для изготовления теплого свитера из искусственной шерсти требуется в среднем 25 переработанных пластиковых бутылок.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А еще из переработанного пластика делают шарфы, рубашки и многое другое. </a:t>
            </a:r>
          </a:p>
        </p:txBody>
      </p:sp>
    </p:spTree>
    <p:extLst>
      <p:ext uri="{BB962C8B-B14F-4D97-AF65-F5344CB8AC3E}">
        <p14:creationId xmlns:p14="http://schemas.microsoft.com/office/powerpoint/2010/main" val="3917113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3884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Отходы – в доходы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22348"/>
              </p:ext>
            </p:extLst>
          </p:nvPr>
        </p:nvGraphicFramePr>
        <p:xfrm>
          <a:off x="457200" y="904156"/>
          <a:ext cx="8229600" cy="562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713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1218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Акция «Нет мусору!»</a:t>
            </a:r>
          </a:p>
        </p:txBody>
      </p:sp>
      <p:pic>
        <p:nvPicPr>
          <p:cNvPr id="4098" name="Picture 2" descr="http://mtdata.ru/u29/photo87C3/20814355837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060848"/>
            <a:ext cx="5432027" cy="32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osmusor.info/awards/ph/prv/f3e0d13e_s_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44823"/>
            <a:ext cx="3384375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olenev.rpenz.pnzreg.ru/files/olenevka_pnz_pnzreg_ru/image/vyvoz_musor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3815" b="5400"/>
          <a:stretch/>
        </p:blipFill>
        <p:spPr bwMode="auto">
          <a:xfrm>
            <a:off x="5652119" y="4129198"/>
            <a:ext cx="3384375" cy="26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1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94"/>
            <a:ext cx="9144000" cy="6883559"/>
          </a:xfrm>
        </p:spPr>
      </p:pic>
    </p:spTree>
    <p:extLst>
      <p:ext uri="{BB962C8B-B14F-4D97-AF65-F5344CB8AC3E}">
        <p14:creationId xmlns:p14="http://schemas.microsoft.com/office/powerpoint/2010/main" val="856351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836" y="-260981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Что можно сделать из отходов…</a:t>
            </a:r>
          </a:p>
        </p:txBody>
      </p:sp>
      <p:pic>
        <p:nvPicPr>
          <p:cNvPr id="5122" name="Picture 2" descr="http://www.ideisvoimirukami.ru/wp-content/uploads/2014/06/u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" y="620688"/>
            <a:ext cx="381619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HW5Q2JqYm8k/Ua5sUEYEgaI/AAAAAAAABYk/Ksa4hsfGMAQ/s1600/Brinde%20Ma%C3%A7%C3%A3%2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45" y="620688"/>
            <a:ext cx="537008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02.darudar.org/s600/00/03/bf/1f/bf1f3dd4f689413578a373ec85863d7a5695ec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96" y="3827262"/>
            <a:ext cx="536229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84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03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Отходы - прекрасный материал для творчества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3" y="1412776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37" y="1496758"/>
            <a:ext cx="4038600" cy="4425355"/>
          </a:xfrm>
        </p:spPr>
      </p:pic>
    </p:spTree>
    <p:extLst>
      <p:ext uri="{BB962C8B-B14F-4D97-AF65-F5344CB8AC3E}">
        <p14:creationId xmlns:p14="http://schemas.microsoft.com/office/powerpoint/2010/main" val="1885351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Отходы прекрасный материал для творчества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495800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180696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Отходы прекрасный материал для творчества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464496"/>
          </a:xfrm>
        </p:spPr>
      </p:pic>
    </p:spTree>
    <p:extLst>
      <p:ext uri="{BB962C8B-B14F-4D97-AF65-F5344CB8AC3E}">
        <p14:creationId xmlns:p14="http://schemas.microsoft.com/office/powerpoint/2010/main" val="117742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Отходы прекрасный материал для творчества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038600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064718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534" y="214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Отходы прекрасный материал для творчества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3"/>
          <a:stretch/>
        </p:blipFill>
        <p:spPr>
          <a:xfrm>
            <a:off x="179512" y="1556792"/>
            <a:ext cx="4248473" cy="50405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970783" cy="5040560"/>
          </a:xfrm>
        </p:spPr>
      </p:pic>
    </p:spTree>
    <p:extLst>
      <p:ext uri="{BB962C8B-B14F-4D97-AF65-F5344CB8AC3E}">
        <p14:creationId xmlns:p14="http://schemas.microsoft.com/office/powerpoint/2010/main" val="4230031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9" y="-9730"/>
            <a:ext cx="9076106" cy="6867730"/>
          </a:xfrm>
        </p:spPr>
      </p:pic>
    </p:spTree>
    <p:extLst>
      <p:ext uri="{BB962C8B-B14F-4D97-AF65-F5344CB8AC3E}">
        <p14:creationId xmlns:p14="http://schemas.microsoft.com/office/powerpoint/2010/main" val="2409106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692696"/>
            <a:ext cx="5544616" cy="616530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Ты люби этот край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Здесь живут настоящие люди,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Что умеют трудиться,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землю, и реки любя.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Ты храни этот край. 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Пусть цветущим и мирным он будет,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Навсегда пусть останется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Домом родным для тебя</a:t>
            </a:r>
          </a:p>
        </p:txBody>
      </p:sp>
      <p:pic>
        <p:nvPicPr>
          <p:cNvPr id="11266" name="Picture 2" descr="http://file.mobilmusic.ru/93/8f/0c/112985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3491880" cy="46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61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7172" name="Picture 4" descr="http://img1.postila.ru/storage/7840000/7828650/335ab92d6b206855ab2d10883be933d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436079"/>
            <a:ext cx="3770758" cy="504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99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3" y="-1035496"/>
            <a:ext cx="8784976" cy="1224136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Любой мусор, попадая в природную среду разлагается очень медленно.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По данным учёных время разложения бытовых отходов составляет: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87614"/>
            <a:ext cx="8568952" cy="2793714"/>
          </a:xfrm>
        </p:spPr>
        <p:txBody>
          <a:bodyPr>
            <a:noAutofit/>
          </a:bodyPr>
          <a:lstStyle/>
          <a:p>
            <a:pPr algn="l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vse-krugom.ru/wp-content/uploads/2014/07/%D0%92%D1%81%D0%B5-%D1%80%D0%B0%D0%B2%D0%BD%D0%BE-%D0%BC%D1%83%D1%81%D0%BE%D1%80-%D1%81%D0%BE%D1%86%D0%B8%D0%B0%D0%BB%D1%8C%D0%BD%D0%B0%D1%8F-%D1%80%D0%B5%D0%BA%D0%BB%D0%B0%D0%BC%D0%B0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8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Бумага – 1-2 мес. разлагается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442"/>
            <a:ext cx="6156176" cy="5933608"/>
          </a:xfrm>
        </p:spPr>
      </p:pic>
    </p:spTree>
    <p:extLst>
      <p:ext uri="{BB962C8B-B14F-4D97-AF65-F5344CB8AC3E}">
        <p14:creationId xmlns:p14="http://schemas.microsoft.com/office/powerpoint/2010/main" val="177058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715" y="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Полиэтиленовый пакет – 20 лет разлагается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" y="1150430"/>
            <a:ext cx="4759780" cy="487085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82" y="1150430"/>
            <a:ext cx="4589818" cy="4870858"/>
          </a:xfrm>
        </p:spPr>
      </p:pic>
    </p:spTree>
    <p:extLst>
      <p:ext uri="{BB962C8B-B14F-4D97-AF65-F5344CB8AC3E}">
        <p14:creationId xmlns:p14="http://schemas.microsoft.com/office/powerpoint/2010/main" val="183017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Пластмасса – 500 лет разлагается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2" y="620688"/>
            <a:ext cx="8351655" cy="6237312"/>
          </a:xfrm>
        </p:spPr>
      </p:pic>
    </p:spTree>
    <p:extLst>
      <p:ext uri="{BB962C8B-B14F-4D97-AF65-F5344CB8AC3E}">
        <p14:creationId xmlns:p14="http://schemas.microsoft.com/office/powerpoint/2010/main" val="262790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Стекло – 1000 лет разлагается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836936" cy="6165304"/>
          </a:xfrm>
        </p:spPr>
      </p:pic>
    </p:spTree>
    <p:extLst>
      <p:ext uri="{BB962C8B-B14F-4D97-AF65-F5344CB8AC3E}">
        <p14:creationId xmlns:p14="http://schemas.microsoft.com/office/powerpoint/2010/main" val="75295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-243408"/>
            <a:ext cx="9036496" cy="1143000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Металл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(консервная банка)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 90 – 100 лет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67136"/>
            <a:ext cx="6480720" cy="6186142"/>
          </a:xfrm>
        </p:spPr>
      </p:pic>
    </p:spTree>
    <p:extLst>
      <p:ext uri="{BB962C8B-B14F-4D97-AF65-F5344CB8AC3E}">
        <p14:creationId xmlns:p14="http://schemas.microsoft.com/office/powerpoint/2010/main" val="348012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Как уменьшить количество отходов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4" y="731629"/>
            <a:ext cx="8132999" cy="6093296"/>
          </a:xfrm>
        </p:spPr>
      </p:pic>
    </p:spTree>
    <p:extLst>
      <p:ext uri="{BB962C8B-B14F-4D97-AF65-F5344CB8AC3E}">
        <p14:creationId xmlns:p14="http://schemas.microsoft.com/office/powerpoint/2010/main" val="2272226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208</Words>
  <Application>Microsoft Office PowerPoint</Application>
  <PresentationFormat>Экран (4:3)</PresentationFormat>
  <Paragraphs>35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Сохраним планету от мусора</vt:lpstr>
      <vt:lpstr>Презентация PowerPoint</vt:lpstr>
      <vt:lpstr>   Любой мусор, попадая в природную среду разлагается очень медленно.  По данным учёных время разложения бытовых отходов составляет: </vt:lpstr>
      <vt:lpstr>Бумага – 1-2 мес. разлагается </vt:lpstr>
      <vt:lpstr>Полиэтиленовый пакет – 20 лет разлагается</vt:lpstr>
      <vt:lpstr>Пластмасса – 500 лет разлагается</vt:lpstr>
      <vt:lpstr>Стекло – 1000 лет разлагается</vt:lpstr>
      <vt:lpstr> Металл (консервная банка) -  90 – 100 лет </vt:lpstr>
      <vt:lpstr>Как уменьшить количество отходов</vt:lpstr>
      <vt:lpstr>Сортировка мусора</vt:lpstr>
      <vt:lpstr>Сортировка мусора</vt:lpstr>
      <vt:lpstr>Сдавать в переработку металл</vt:lpstr>
      <vt:lpstr>Сдавать на переработку бумагу</vt:lpstr>
      <vt:lpstr>Сдавать в переработку пластик</vt:lpstr>
      <vt:lpstr>Презентация PowerPoint</vt:lpstr>
      <vt:lpstr>Переработка мусора</vt:lpstr>
      <vt:lpstr>Отходы – в доходы </vt:lpstr>
      <vt:lpstr>Отходы – в доходы </vt:lpstr>
      <vt:lpstr>Акция «Нет мусору!»</vt:lpstr>
      <vt:lpstr>Что можно сделать из отходов…</vt:lpstr>
      <vt:lpstr>Отходы - прекрасный материал для творчества</vt:lpstr>
      <vt:lpstr>Отходы прекрасный материал для творчества</vt:lpstr>
      <vt:lpstr>Отходы прекрасный материал для творчества</vt:lpstr>
      <vt:lpstr>Отходы прекрасный материал для творчества</vt:lpstr>
      <vt:lpstr>Отходы прекрасный материал для творчества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Любой мусор, попадая в природную среду разлагается очень медленно. По данным учёных время разложения бытовых отходов составляет:</dc:title>
  <dc:creator>Людмила</dc:creator>
  <cp:lastModifiedBy>zara.dyshokova@yandex.ru</cp:lastModifiedBy>
  <cp:revision>34</cp:revision>
  <dcterms:created xsi:type="dcterms:W3CDTF">2016-05-02T11:21:26Z</dcterms:created>
  <dcterms:modified xsi:type="dcterms:W3CDTF">2025-02-27T09:26:05Z</dcterms:modified>
</cp:coreProperties>
</file>