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61" r:id="rId11"/>
    <p:sldId id="268" r:id="rId12"/>
    <p:sldId id="290" r:id="rId13"/>
    <p:sldId id="292" r:id="rId14"/>
    <p:sldId id="293" r:id="rId15"/>
    <p:sldId id="294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6EB4-5F37-4C83-9314-0E1ED593695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A5535-14AC-4D31-9B2D-7481A61CD1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 посуда - польза или вред?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10000"/>
          </a:bodyPr>
          <a:lstStyle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безвредна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микрофлоры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продолжительный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посуду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прочности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пищу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патогенное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формальдегиды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провоцируют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мутагенные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воздействуют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мочеполовые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почек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274955"/>
            <a:ext cx="7467600" cy="4525963"/>
          </a:xfrm>
        </p:spPr>
        <p:txBody>
          <a:bodyPr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маркировку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приборов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горячих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блюд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употреблять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спиртосодержащими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разрушаться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токсичные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напитком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попадают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240" y="3860800"/>
            <a:ext cx="3735705" cy="24784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algn="ctr"/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вторичного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en-US" alt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67585" y="1556385"/>
            <a:ext cx="452628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/>
          </a:bodyPr>
          <a:p>
            <a:r>
              <a:rPr lang="en-US" altLang="en-US" b="1"/>
              <a:t>Получение</a:t>
            </a:r>
            <a:r>
              <a:rPr lang="en-US" altLang="ru-RU" b="1"/>
              <a:t> </a:t>
            </a:r>
            <a:r>
              <a:rPr lang="en-US" altLang="en-US" b="1"/>
              <a:t>новых</a:t>
            </a:r>
            <a:r>
              <a:rPr lang="en-US" altLang="ru-RU" b="1"/>
              <a:t> </a:t>
            </a:r>
            <a:r>
              <a:rPr lang="en-US" altLang="en-US" b="1"/>
              <a:t>изделий</a:t>
            </a:r>
            <a:r>
              <a:rPr lang="en-US" altLang="ru-RU" b="1"/>
              <a:t>.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переработанного</a:t>
            </a:r>
            <a:r>
              <a:rPr lang="en-US" altLang="ru-RU"/>
              <a:t> </a:t>
            </a:r>
            <a:r>
              <a:rPr lang="en-US" altLang="en-US"/>
              <a:t>пластика</a:t>
            </a:r>
            <a:r>
              <a:rPr lang="en-US" altLang="ru-RU"/>
              <a:t> </a:t>
            </a:r>
            <a:r>
              <a:rPr lang="en-US" altLang="en-US"/>
              <a:t>делают</a:t>
            </a:r>
            <a:r>
              <a:rPr lang="en-US" altLang="ru-RU"/>
              <a:t> </a:t>
            </a:r>
            <a:r>
              <a:rPr lang="en-US" altLang="en-US"/>
              <a:t>одежду</a:t>
            </a:r>
            <a:r>
              <a:rPr lang="en-US" altLang="ru-RU"/>
              <a:t>, </a:t>
            </a:r>
            <a:r>
              <a:rPr lang="en-US" altLang="en-US"/>
              <a:t>черепицу</a:t>
            </a:r>
            <a:r>
              <a:rPr lang="en-US" altLang="ru-RU"/>
              <a:t>, </a:t>
            </a:r>
            <a:r>
              <a:rPr lang="en-US" altLang="en-US"/>
              <a:t>трубы</a:t>
            </a:r>
            <a:r>
              <a:rPr lang="en-US" altLang="ru-RU"/>
              <a:t>, </a:t>
            </a:r>
            <a:r>
              <a:rPr lang="en-US" altLang="en-US"/>
              <a:t>упаковку</a:t>
            </a:r>
            <a:r>
              <a:rPr lang="en-US" altLang="ru-RU"/>
              <a:t>, </a:t>
            </a:r>
            <a:r>
              <a:rPr lang="en-US" altLang="en-US"/>
              <a:t>тару</a:t>
            </a:r>
            <a:r>
              <a:rPr lang="en-US" altLang="ru-RU"/>
              <a:t>, </a:t>
            </a:r>
            <a:r>
              <a:rPr lang="en-US" altLang="en-US"/>
              <a:t>мебель</a:t>
            </a:r>
            <a:r>
              <a:rPr lang="en-US" altLang="ru-RU"/>
              <a:t>, </a:t>
            </a:r>
            <a:r>
              <a:rPr lang="en-US" altLang="en-US"/>
              <a:t>зубные</a:t>
            </a:r>
            <a:r>
              <a:rPr lang="en-US" altLang="ru-RU"/>
              <a:t> </a:t>
            </a:r>
            <a:r>
              <a:rPr lang="en-US" altLang="en-US"/>
              <a:t>щётки</a:t>
            </a:r>
            <a:r>
              <a:rPr lang="en-US" altLang="ru-RU"/>
              <a:t>. </a:t>
            </a:r>
            <a:endParaRPr lang="en-US" altLang="ru-RU"/>
          </a:p>
          <a:p>
            <a:r>
              <a:rPr lang="en-US" altLang="en-US" b="1"/>
              <a:t>Сырьё</a:t>
            </a:r>
            <a:r>
              <a:rPr lang="en-US" altLang="ru-RU" b="1"/>
              <a:t> </a:t>
            </a:r>
            <a:r>
              <a:rPr lang="en-US" altLang="en-US" b="1"/>
              <a:t>для</a:t>
            </a:r>
            <a:r>
              <a:rPr lang="en-US" altLang="ru-RU" b="1"/>
              <a:t> </a:t>
            </a:r>
            <a:r>
              <a:rPr lang="en-US" altLang="en-US" b="1"/>
              <a:t>других</a:t>
            </a:r>
            <a:r>
              <a:rPr lang="en-US" altLang="ru-RU" b="1"/>
              <a:t> </a:t>
            </a:r>
            <a:r>
              <a:rPr lang="en-US" altLang="en-US" b="1"/>
              <a:t>отраслей</a:t>
            </a:r>
            <a:r>
              <a:rPr lang="en-US" altLang="ru-RU"/>
              <a:t>. </a:t>
            </a:r>
            <a:r>
              <a:rPr lang="en-US" altLang="en-US"/>
              <a:t>Переработанный</a:t>
            </a:r>
            <a:r>
              <a:rPr lang="en-US" altLang="ru-RU"/>
              <a:t> </a:t>
            </a:r>
            <a:r>
              <a:rPr lang="en-US" altLang="en-US"/>
              <a:t>пластик</a:t>
            </a:r>
            <a:r>
              <a:rPr lang="en-US" altLang="ru-RU"/>
              <a:t> </a:t>
            </a:r>
            <a:r>
              <a:rPr lang="en-US" altLang="en-US"/>
              <a:t>используют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производстве</a:t>
            </a:r>
            <a:r>
              <a:rPr lang="en-US" altLang="ru-RU"/>
              <a:t> </a:t>
            </a:r>
            <a:r>
              <a:rPr lang="en-US" altLang="en-US"/>
              <a:t>текстильных</a:t>
            </a:r>
            <a:r>
              <a:rPr lang="en-US" altLang="ru-RU"/>
              <a:t> </a:t>
            </a:r>
            <a:r>
              <a:rPr lang="en-US" altLang="en-US"/>
              <a:t>волокон</a:t>
            </a:r>
            <a:r>
              <a:rPr lang="en-US" altLang="ru-RU"/>
              <a:t>, </a:t>
            </a:r>
            <a:r>
              <a:rPr lang="en-US" altLang="en-US"/>
              <a:t>дорожных</a:t>
            </a:r>
            <a:r>
              <a:rPr lang="en-US" altLang="ru-RU"/>
              <a:t> </a:t>
            </a:r>
            <a:r>
              <a:rPr lang="en-US" altLang="en-US"/>
              <a:t>покрытий</a:t>
            </a:r>
            <a:r>
              <a:rPr lang="en-US" altLang="ru-RU"/>
              <a:t>, </a:t>
            </a:r>
            <a:r>
              <a:rPr lang="en-US" altLang="en-US"/>
              <a:t>уплотнителей</a:t>
            </a:r>
            <a:r>
              <a:rPr lang="en-US" altLang="ru-RU"/>
              <a:t>, </a:t>
            </a:r>
            <a:r>
              <a:rPr lang="en-US" altLang="en-US"/>
              <a:t>композитных</a:t>
            </a:r>
            <a:r>
              <a:rPr lang="en-US" altLang="ru-RU"/>
              <a:t> </a:t>
            </a:r>
            <a:r>
              <a:rPr lang="en-US" altLang="en-US"/>
              <a:t>материалов</a:t>
            </a:r>
            <a:r>
              <a:rPr lang="en-US" altLang="ru-RU"/>
              <a:t>. </a:t>
            </a:r>
            <a:endParaRPr lang="en-US" altLang="ru-RU"/>
          </a:p>
          <a:p>
            <a:r>
              <a:rPr lang="en-US" altLang="en-US" b="1"/>
              <a:t>Получение</a:t>
            </a:r>
            <a:r>
              <a:rPr lang="en-US" altLang="ru-RU" b="1"/>
              <a:t> </a:t>
            </a:r>
            <a:r>
              <a:rPr lang="en-US" altLang="en-US" b="1"/>
              <a:t>топлива</a:t>
            </a:r>
            <a:r>
              <a:rPr lang="en-US" altLang="ru-RU"/>
              <a:t>. </a:t>
            </a:r>
            <a:r>
              <a:rPr lang="en-US" altLang="en-US"/>
              <a:t>Его</a:t>
            </a:r>
            <a:r>
              <a:rPr lang="en-US" altLang="ru-RU"/>
              <a:t> </a:t>
            </a:r>
            <a:r>
              <a:rPr lang="en-US" altLang="en-US"/>
              <a:t>применяют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промышленности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транспорта</a:t>
            </a:r>
            <a:r>
              <a:rPr lang="en-US" altLang="ru-RU"/>
              <a:t>. </a:t>
            </a:r>
            <a:r>
              <a:rPr lang="en-US" altLang="en-US"/>
              <a:t>Например</a:t>
            </a:r>
            <a:r>
              <a:rPr lang="en-US" altLang="ru-RU"/>
              <a:t>, </a:t>
            </a:r>
            <a:r>
              <a:rPr lang="en-US" altLang="en-US"/>
              <a:t>углеродный</a:t>
            </a:r>
            <a:r>
              <a:rPr lang="en-US" altLang="ru-RU"/>
              <a:t> </a:t>
            </a:r>
            <a:r>
              <a:rPr lang="en-US" altLang="en-US"/>
              <a:t>след</a:t>
            </a:r>
            <a:r>
              <a:rPr lang="en-US" altLang="ru-RU"/>
              <a:t> </a:t>
            </a:r>
            <a:r>
              <a:rPr lang="en-US" altLang="en-US"/>
              <a:t>дизельного</a:t>
            </a:r>
            <a:r>
              <a:rPr lang="en-US" altLang="ru-RU"/>
              <a:t> </a:t>
            </a:r>
            <a:r>
              <a:rPr lang="en-US" altLang="en-US"/>
              <a:t>топлива</a:t>
            </a:r>
            <a:r>
              <a:rPr lang="en-US" altLang="ru-RU"/>
              <a:t>, </a:t>
            </a:r>
            <a:r>
              <a:rPr lang="en-US" altLang="en-US"/>
              <a:t>которое</a:t>
            </a:r>
            <a:r>
              <a:rPr lang="en-US" altLang="ru-RU"/>
              <a:t> </a:t>
            </a:r>
            <a:r>
              <a:rPr lang="en-US" altLang="en-US"/>
              <a:t>получают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ходе</a:t>
            </a:r>
            <a:r>
              <a:rPr lang="en-US" altLang="ru-RU"/>
              <a:t> </a:t>
            </a:r>
            <a:r>
              <a:rPr lang="en-US" altLang="en-US"/>
              <a:t>химической</a:t>
            </a:r>
            <a:r>
              <a:rPr lang="en-US" altLang="ru-RU"/>
              <a:t> </a:t>
            </a:r>
            <a:r>
              <a:rPr lang="en-US" altLang="en-US"/>
              <a:t>переработки</a:t>
            </a:r>
            <a:r>
              <a:rPr lang="en-US" altLang="ru-RU"/>
              <a:t>, </a:t>
            </a:r>
            <a:r>
              <a:rPr lang="en-US" altLang="en-US"/>
              <a:t>на</a:t>
            </a:r>
            <a:r>
              <a:rPr lang="en-US" altLang="ru-RU"/>
              <a:t> 14% </a:t>
            </a:r>
            <a:r>
              <a:rPr lang="en-US" altLang="en-US"/>
              <a:t>меньше</a:t>
            </a:r>
            <a:r>
              <a:rPr lang="en-US" altLang="ru-RU"/>
              <a:t>, </a:t>
            </a:r>
            <a:r>
              <a:rPr lang="en-US" altLang="en-US"/>
              <a:t>чем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произведённого</a:t>
            </a:r>
            <a:r>
              <a:rPr lang="en-US" altLang="ru-RU"/>
              <a:t> </a:t>
            </a:r>
            <a:r>
              <a:rPr lang="en-US" altLang="en-US"/>
              <a:t>из</a:t>
            </a:r>
            <a:r>
              <a:rPr lang="en-US" altLang="ru-RU"/>
              <a:t> </a:t>
            </a:r>
            <a:r>
              <a:rPr lang="en-US" altLang="en-US"/>
              <a:t>традиционного</a:t>
            </a:r>
            <a:r>
              <a:rPr lang="en-US" altLang="ru-RU"/>
              <a:t> </a:t>
            </a:r>
            <a:r>
              <a:rPr lang="en-US" altLang="en-US"/>
              <a:t>сырья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по переработке пластика</a:t>
            </a:r>
            <a:endParaRPr lang="ru-RU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3395" y="1243965"/>
            <a:ext cx="5554980" cy="4882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доме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хотя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малом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одноразовая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этом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емудрено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немало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мифов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кривотолков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вреде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Попытаемся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разобраться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195" indent="0"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информированность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изготавливается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группу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indent="0"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467360" y="1124585"/>
            <a:ext cx="3657600" cy="4525963"/>
          </a:xfrm>
        </p:spPr>
        <p:txBody>
          <a:bodyPr>
            <a:noAutofit/>
          </a:bodyPr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пластичный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причем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синтетического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синтетического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повторяющихся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полимеров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полимеры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смешивают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придают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нужную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варьируются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267200" y="1963420"/>
            <a:ext cx="4497070" cy="2930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рационального питания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Принципы рационального питания</a:t>
            </a:r>
            <a:r>
              <a:rPr lang="ru-RU" dirty="0"/>
              <a:t> — энергетическое равновесие, соблюдение режима прием пищи и сбалансированное питание.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2856"/>
            <a:ext cx="4135900" cy="31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457200" y="908685"/>
            <a:ext cx="7467600" cy="4525963"/>
          </a:xfrm>
        </p:spPr>
        <p:txBody>
          <a:bodyPr/>
          <a:p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одноразовой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Пластиковая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прочно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вошла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нашу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уходе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нужно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разбить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смело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брать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пикник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дешевле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надёжнее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керамической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стеклянной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популярность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неуклонно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растёт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0025" y="3500755"/>
            <a:ext cx="377507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Виды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пластиковой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посуды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ru-RU" sz="4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4715510" y="2198370"/>
            <a:ext cx="3568700" cy="2676525"/>
          </a:xfrm>
          <a:prstGeom prst="rect">
            <a:avLst/>
          </a:prstGeom>
        </p:spPr>
      </p:pic>
      <p:sp>
        <p:nvSpPr>
          <p:cNvPr id="7" name="Замещающее содержимое 6"/>
          <p:cNvSpPr>
            <a:spLocks noGrp="1"/>
          </p:cNvSpPr>
          <p:nvPr>
            <p:ph sz="quarter" idx="4"/>
          </p:nvPr>
        </p:nvSpPr>
        <p:spPr>
          <a:xfrm>
            <a:off x="827405" y="2121535"/>
            <a:ext cx="3494405" cy="3364865"/>
          </a:xfrm>
        </p:spPr>
        <p:txBody>
          <a:bodyPr>
            <a:normAutofit/>
          </a:bodyPr>
          <a:p>
            <a:r>
              <a:rPr lang="en-US" altLang="en-US"/>
              <a:t>Посуда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пикника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Посуда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СВЧ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Посуда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кукол</a:t>
            </a:r>
            <a:r>
              <a:rPr lang="en-US" altLang="ru-RU"/>
              <a:t>;</a:t>
            </a:r>
            <a:endParaRPr lang="en-US" altLang="ru-RU"/>
          </a:p>
          <a:p>
            <a:r>
              <a:rPr lang="en-US" altLang="en-US"/>
              <a:t>Посуда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логотипом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пластиковой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</a:t>
            </a:r>
            <a:r>
              <a:rPr lang="en-US" altLang="ru-RU" sz="4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5105" y="1556385"/>
            <a:ext cx="6042660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и вред пластиковой посуды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691640" y="1772285"/>
            <a:ext cx="5557520" cy="3705225"/>
          </a:xfrm>
          <a:prstGeom prst="rect">
            <a:avLst/>
          </a:prstGeom>
        </p:spPr>
      </p:pic>
      <p:sp>
        <p:nvSpPr>
          <p:cNvPr id="4" name="Замещающее содержимое 3"/>
          <p:cNvSpPr/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3867</Words>
  <Application>WPS Presentation</Application>
  <PresentationFormat>Экран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Arial</vt:lpstr>
      <vt:lpstr>Times New Roman</vt:lpstr>
      <vt:lpstr>Franklin Gothic Book</vt:lpstr>
      <vt:lpstr>Microsoft YaHei</vt:lpstr>
      <vt:lpstr>Arial Unicode MS</vt:lpstr>
      <vt:lpstr>Calibri</vt:lpstr>
      <vt:lpstr>Arial Narrow</vt:lpstr>
      <vt:lpstr>Bahnschrift</vt:lpstr>
      <vt:lpstr>Bahnschrift Light Condensed</vt:lpstr>
      <vt:lpstr>Bahnschrift SemiBold SemiConden</vt:lpstr>
      <vt:lpstr>Bahnschrift SemiLight SemiConde</vt:lpstr>
      <vt:lpstr>Calibri Light</vt:lpstr>
      <vt:lpstr>Cambria</vt:lpstr>
      <vt:lpstr>Техническая</vt:lpstr>
      <vt:lpstr>PowerPoint 演示文稿</vt:lpstr>
      <vt:lpstr>PowerPoint 演示文稿</vt:lpstr>
      <vt:lpstr>Основные компоненты здорового образа жизни.</vt:lpstr>
      <vt:lpstr>Рациональное питание. </vt:lpstr>
      <vt:lpstr>Принципы рационального питания</vt:lpstr>
      <vt:lpstr>PowerPoint 演示文稿</vt:lpstr>
      <vt:lpstr>PowerPoint 演示文稿</vt:lpstr>
      <vt:lpstr>PowerPoint 演示文稿</vt:lpstr>
      <vt:lpstr>Закаливание и тренировка иммунитета.</vt:lpstr>
      <vt:lpstr>Актуальность ЗОЖ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manda</dc:creator>
  <cp:lastModifiedBy>manda</cp:lastModifiedBy>
  <cp:revision>6</cp:revision>
  <dcterms:created xsi:type="dcterms:W3CDTF">2024-05-06T19:30:00Z</dcterms:created>
  <dcterms:modified xsi:type="dcterms:W3CDTF">2024-12-12T19:43:04Z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969C26FDD0684DC89E5A4D8812F0FF9C_12</vt:lpwstr>
  </property>
  <property fmtid="{D5CDD505-2E9C-101B-9397-08002B2CF9AE}" pid="3" name="KSOProductBuildVer">
    <vt:lpwstr>1049-12.2.0.19307</vt:lpwstr>
  </property>
</Properties>
</file>