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AB7A-BD1D-0CEB-F7E2-E98D7034C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Экология Новгородской области.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0002C-B62E-BE5C-048E-EFC4D7E93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Работа выполнена</a:t>
            </a:r>
          </a:p>
          <a:p>
            <a:r>
              <a:rPr lang="ru-RU" dirty="0"/>
              <a:t> ученицей 8 класса</a:t>
            </a:r>
          </a:p>
          <a:p>
            <a:r>
              <a:rPr lang="ru-RU" dirty="0"/>
              <a:t> </a:t>
            </a:r>
            <a:r>
              <a:rPr lang="ru-RU" dirty="0" err="1"/>
              <a:t>Шефер</a:t>
            </a:r>
            <a:r>
              <a:rPr lang="ru-RU" dirty="0"/>
              <a:t> Полины</a:t>
            </a:r>
          </a:p>
        </p:txBody>
      </p:sp>
    </p:spTree>
    <p:extLst>
      <p:ext uri="{BB962C8B-B14F-4D97-AF65-F5344CB8AC3E}">
        <p14:creationId xmlns:p14="http://schemas.microsoft.com/office/powerpoint/2010/main" val="27315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B014F-EEE3-0046-99E8-5DF26D06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Природа Новгородской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C4DC5-843B-C3A1-D9C3-0E3A0352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430322" cy="4697411"/>
          </a:xfrm>
        </p:spPr>
        <p:txBody>
          <a:bodyPr>
            <a:noAutofit/>
          </a:bodyPr>
          <a:lstStyle/>
          <a:p>
            <a:r>
              <a:rPr lang="ru-RU" sz="2000" dirty="0"/>
              <a:t>Природа Новгородской области прекрасна( особенно в закате или рассвете). На этих фотографиях изображены разные красоты Новгородской области. Не правда они прекрасны?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B9A71-56CE-E3F8-4A68-B9FF56005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56" y="1394882"/>
            <a:ext cx="2375297" cy="31703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A1D950-2A6C-93AF-7349-D522CCBD3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53" y="1394883"/>
            <a:ext cx="2791049" cy="49595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E23573-8864-EBD4-A5DD-E9125247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07656" y="4336911"/>
            <a:ext cx="2743205" cy="20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6B07C-852E-C500-56BE-8F159656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29853"/>
          </a:xfrm>
        </p:spPr>
        <p:txBody>
          <a:bodyPr/>
          <a:lstStyle/>
          <a:p>
            <a:r>
              <a:rPr lang="ru-RU" dirty="0"/>
              <a:t>Первая экологическая проблема: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277B4-60DD-BAAE-51CF-CF53A588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708"/>
            <a:ext cx="4430447" cy="4983161"/>
          </a:xfrm>
        </p:spPr>
        <p:txBody>
          <a:bodyPr>
            <a:noAutofit/>
          </a:bodyPr>
          <a:lstStyle/>
          <a:p>
            <a:r>
              <a:rPr lang="ru-RU" sz="2000" dirty="0"/>
              <a:t>Первой экологической проблемой Новгородской области, особенно  в больших населённых пунктах загрязнение воздуха. В этом виноваты машины и некоторое производства . Чтоб решить эту проблему нужно чаще проверять машины в автосервисе и пытаться работать на безопасных для природы фабрики.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AA66E-7FFC-6A2E-3C18-E3F03E0A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91" y="1645709"/>
            <a:ext cx="2198115" cy="21981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F4D185-8D8B-BC34-1907-7565FF97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07" y="1645708"/>
            <a:ext cx="2654183" cy="46026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CBB780-A8EB-7FF9-4A04-F36EC686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202" y="3843824"/>
            <a:ext cx="2154005" cy="25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6C3BC-B70B-3E4C-2DE0-CF2D9D20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009"/>
          </a:xfrm>
        </p:spPr>
        <p:txBody>
          <a:bodyPr/>
          <a:lstStyle/>
          <a:p>
            <a:r>
              <a:rPr lang="ru-RU" dirty="0"/>
              <a:t>Вторая экологическая проблема: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006AC-25F1-1308-8F87-2DB79DC8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3556"/>
            <a:ext cx="4484025" cy="5554444"/>
          </a:xfrm>
        </p:spPr>
        <p:txBody>
          <a:bodyPr>
            <a:noAutofit/>
          </a:bodyPr>
          <a:lstStyle/>
          <a:p>
            <a:r>
              <a:rPr lang="ru-RU" sz="2000" dirty="0"/>
              <a:t>Следующей проблемой становится мусор , ведь в мусоре много опасных веществ , которые вредят природе и животному миру. Люди даже не замечают, что выбрасывают прям на землю.</a:t>
            </a:r>
          </a:p>
          <a:p>
            <a:r>
              <a:rPr lang="ru-RU" sz="2000" dirty="0"/>
              <a:t>Лучше всего мусор выбрасывать в мусорные контейнера чтоб не вредить окружающей среде.</a:t>
            </a:r>
          </a:p>
          <a:p>
            <a:r>
              <a:rPr lang="ru-RU" sz="2000" dirty="0"/>
              <a:t>Следите за собой и не портите ,то что сделано природой. Не выбрасывайте мусор на землю, это может привести к плохим последствиям.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295336-0EAB-A80B-A80E-518F84D5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360" y="1303555"/>
            <a:ext cx="4148004" cy="29602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BA04A-1DD8-9C54-B1EB-40CCE4718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858" y="4080778"/>
            <a:ext cx="1683506" cy="2469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F7082B-0DDE-15EE-FAF6-3670B212B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59" y="4064689"/>
            <a:ext cx="2546405" cy="24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C5E1A-915A-81A7-8888-6342ECB2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Третья экологическая проблема: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DBD69-D511-EC69-16B4-93732CA1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001822" cy="3880773"/>
          </a:xfrm>
        </p:spPr>
        <p:txBody>
          <a:bodyPr>
            <a:normAutofit/>
          </a:bodyPr>
          <a:lstStyle/>
          <a:p>
            <a:r>
              <a:rPr lang="ru-RU" sz="2000" dirty="0"/>
              <a:t>Третья экологическая проблема –это вырубка лесов, ведь леса это кислород для нас.</a:t>
            </a:r>
          </a:p>
          <a:p>
            <a:r>
              <a:rPr lang="ru-RU" sz="2000" dirty="0"/>
              <a:t>Чем чаще вырубают леса, чем меньше красоты становиться и так же кислорода , а кислород как мы знаем это наш воздух без которого мы не можем дышать.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27E83-B8E5-AD91-3DBD-F3BF23071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29" y="1359942"/>
            <a:ext cx="3414071" cy="28157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9216DC-4CD0-FE5F-C149-66BB4374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529" y="4175671"/>
            <a:ext cx="3414071" cy="21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5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84944-0648-1665-9E33-F64C00D0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E53A4-8725-C484-FCC4-5432BA804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24" y="2766221"/>
            <a:ext cx="10431197" cy="1875630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5"/>
                </a:solidFill>
              </a:rPr>
              <a:t>Спасибо за внимание</a:t>
            </a:r>
          </a:p>
          <a:p>
            <a:endParaRPr lang="ru-RU" sz="7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163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Экология Новгородской области.     </vt:lpstr>
      <vt:lpstr>Природа Новгородской области</vt:lpstr>
      <vt:lpstr>Первая экологическая проблема:</vt:lpstr>
      <vt:lpstr>Вторая экологическая проблема:</vt:lpstr>
      <vt:lpstr>Третья экологическая проблема: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polina201099shef@outlook.com</dc:creator>
  <cp:lastModifiedBy>polina201099shef@outlook.com</cp:lastModifiedBy>
  <cp:revision>8</cp:revision>
  <dcterms:created xsi:type="dcterms:W3CDTF">2024-11-09T12:48:29Z</dcterms:created>
  <dcterms:modified xsi:type="dcterms:W3CDTF">2024-11-12T05:28:03Z</dcterms:modified>
</cp:coreProperties>
</file>