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A2424-ED78-41FA-8E45-12F88326522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B041EF-066C-49C2-8C71-E5E5C4557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ribalych.ru/wp-content/uploads/2014/08/35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экологическая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проблема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088360"/>
            <a:ext cx="5072608" cy="769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Рустамова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Азалия 6 «Б» класс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Глобальная экологическая проблема №2: Истощение озонового слоя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Озоновый слой </a:t>
            </a:r>
            <a:r>
              <a:rPr lang="ru-RU" dirty="0"/>
              <a:t>— это тонкий газовый слой в стратосфере (от 10 км и выше от поверхности Земли), который защищает поверхность Земли от разрушительного эффекта солнечных ультрафиолетовых лучей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середине 1970-х годов было обнаружено, что ряд полученных искусственным путем химических </a:t>
            </a:r>
            <a:r>
              <a:rPr lang="ru-RU" dirty="0" smtClean="0"/>
              <a:t>веществ разрушают </a:t>
            </a:r>
            <a:r>
              <a:rPr lang="ru-RU" dirty="0"/>
              <a:t>атмосферный озоновый слой, приводя к его опасному утончению. Эта проблема привлекла всеобщее внимание мировой общественности, поскольку известно, что воздействие усилившейся ультрафиолетовой радиации вызывает рак кожи, катаракту глаз и способствует подавлению иммунной системы человека, а также наносит непредсказуемый ущерб растениям, водорослям, пищевым цепям и глобальной экосистеме.</a:t>
            </a:r>
          </a:p>
        </p:txBody>
      </p:sp>
      <p:pic>
        <p:nvPicPr>
          <p:cNvPr id="33794" name="Picture 2" descr="http://science.compulenta.ru/upload/iblock/045/ozone-hole-1979-2008-change_1239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93704"/>
            <a:ext cx="5328592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5934670"/>
            <a:ext cx="34563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Озоновая дыра над Антарктидой в 1979 и 2008 годах (данные НАСА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Осознание опасности приводит к тому, что международной общественностью предпринимаются все новые и новые шаги в защиту озонового слоя. Рассмотрим некоторые из них.</a:t>
            </a:r>
          </a:p>
          <a:p>
            <a:r>
              <a:rPr lang="ru-RU" b="1" dirty="0"/>
              <a:t>1)</a:t>
            </a:r>
            <a:r>
              <a:rPr lang="ru-RU" dirty="0"/>
              <a:t> Создание различных организаций по охране озонового слоя (ЮНЕП, КОСПАР, МАГА)</a:t>
            </a:r>
          </a:p>
          <a:p>
            <a:r>
              <a:rPr lang="ru-RU" b="1" dirty="0"/>
              <a:t>2) </a:t>
            </a:r>
            <a:r>
              <a:rPr lang="ru-RU" dirty="0"/>
              <a:t>Проведение конференций.</a:t>
            </a:r>
          </a:p>
          <a:p>
            <a:r>
              <a:rPr lang="ru-RU" dirty="0"/>
              <a:t>а) Венская конференция (сентябрь 1987г.). На ней был обсужден и подписан </a:t>
            </a:r>
            <a:r>
              <a:rPr lang="ru-RU" dirty="0" err="1"/>
              <a:t>Монреальский</a:t>
            </a:r>
            <a:r>
              <a:rPr lang="ru-RU" dirty="0"/>
              <a:t> протокол:</a:t>
            </a:r>
          </a:p>
          <a:p>
            <a:r>
              <a:rPr lang="ru-RU" b="1" dirty="0"/>
              <a:t>–</a:t>
            </a:r>
            <a:r>
              <a:rPr lang="ru-RU" dirty="0"/>
              <a:t> необходимость постоянного контроля за изготовлением, продажей, и применением наиболее опасных для озона веществ (фреоны, </a:t>
            </a:r>
            <a:r>
              <a:rPr lang="ru-RU" dirty="0" err="1"/>
              <a:t>бромсодержащие</a:t>
            </a:r>
            <a:r>
              <a:rPr lang="ru-RU" dirty="0"/>
              <a:t> соединения и др.)</a:t>
            </a:r>
          </a:p>
          <a:p>
            <a:r>
              <a:rPr lang="ru-RU" b="1" dirty="0"/>
              <a:t>–</a:t>
            </a:r>
            <a:r>
              <a:rPr lang="ru-RU" dirty="0"/>
              <a:t> использование </a:t>
            </a:r>
            <a:r>
              <a:rPr lang="ru-RU" dirty="0" err="1"/>
              <a:t>хлорфторуглеводородов</a:t>
            </a:r>
            <a:r>
              <a:rPr lang="ru-RU" dirty="0"/>
              <a:t> по сравнению с уровнем 1986 г. должно быть уменьшено на 20% к 1993 г. и в два раза к 1998г.</a:t>
            </a:r>
          </a:p>
          <a:p>
            <a:r>
              <a:rPr lang="ru-RU" dirty="0"/>
              <a:t>б) В начале 1990г. ученые пришли к выводу, что ограничения </a:t>
            </a:r>
            <a:r>
              <a:rPr lang="ru-RU" dirty="0" err="1"/>
              <a:t>Монреальского</a:t>
            </a:r>
            <a:r>
              <a:rPr lang="ru-RU" dirty="0"/>
              <a:t> протокола недостаточны и были внесены предложения о полном прекращении производства и выбросов в атмосферу уже в 1991–1992гг. тех фреонов, которые ограничиваются </a:t>
            </a:r>
            <a:r>
              <a:rPr lang="ru-RU" dirty="0" err="1"/>
              <a:t>Монреальским</a:t>
            </a:r>
            <a:r>
              <a:rPr lang="ru-RU" dirty="0"/>
              <a:t> протоколом.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Мировая экологическая проблема №3: Глобальное потепление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течение XX века средняя температура на земле выросла на 0,5 – </a:t>
            </a:r>
            <a:r>
              <a:rPr lang="ru-RU" sz="2000" dirty="0" smtClean="0"/>
              <a:t>1C</a:t>
            </a:r>
            <a:r>
              <a:rPr lang="ru-RU" sz="2000" dirty="0"/>
              <a:t>. Главной причиной глобального потепления считается повышение концентрации углекислого газа в атмосфере вследствие увеличения объёмов сжигаемого людьми ископаемого топлива (уголь, нефть и их производные).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Однако </a:t>
            </a:r>
            <a:r>
              <a:rPr lang="ru-RU" sz="2000" dirty="0"/>
              <a:t>по </a:t>
            </a:r>
            <a:r>
              <a:rPr lang="ru-RU" sz="2000" dirty="0" smtClean="0"/>
              <a:t>заявлению </a:t>
            </a:r>
            <a:r>
              <a:rPr lang="ru-RU" sz="2000" b="1" dirty="0" smtClean="0"/>
              <a:t>Алексея </a:t>
            </a:r>
            <a:r>
              <a:rPr lang="ru-RU" sz="2000" b="1" dirty="0" err="1"/>
              <a:t>Кокорина</a:t>
            </a:r>
            <a:r>
              <a:rPr lang="ru-RU" sz="2000" dirty="0"/>
              <a:t>, руководителя климатических программ </a:t>
            </a:r>
            <a:r>
              <a:rPr lang="ru-RU" sz="2000" b="1" dirty="0"/>
              <a:t>Всемирного фонда дикой природы</a:t>
            </a:r>
            <a:r>
              <a:rPr lang="ru-RU" sz="2000" dirty="0"/>
              <a:t> (WWF) России, </a:t>
            </a:r>
            <a:r>
              <a:rPr lang="ru-RU" sz="2000" i="1" dirty="0"/>
              <a:t>«наибольшее количество парниковых газов образуется в результате работы электростанций и выбросов метана в ходе добычи и доставки энергоресурсов, в то время как дорожный транспорт или сжигание попутного нефтяного газа в факелах наносят сравнительно небольшой вред окружающей среде»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Другими </a:t>
            </a:r>
            <a:r>
              <a:rPr lang="ru-RU" sz="2000" dirty="0"/>
              <a:t>предпосылками глобального потепления являются перенаселение планеты, сокращение площади лесных массивов, истощение озонового слоя и </a:t>
            </a:r>
            <a:r>
              <a:rPr lang="ru-RU" sz="2000" dirty="0" smtClean="0"/>
              <a:t>замусоривание.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files.school-collection.edu.ru/dlrstore/c49a84a4-a35f-4097-bede-46022849c815/%5bBI9ZD_9-04%5d_%5bIL_04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8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в течение 21 века температура увеличится еще на несколько градусов, последствия будут весьма печальными: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поднимется уровень мирового океана (вследствие таяния полярных льдов).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возрастёт количество засух и усилится процесс опустынивания земель.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исчезнут многие виды растений и животных, приспособленные к существованию в узком диапазоне температур и влажности.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участятся ураганы.</a:t>
            </a:r>
          </a:p>
          <a:p>
            <a:endParaRPr lang="ru-RU" sz="2000" dirty="0" smtClean="0"/>
          </a:p>
          <a:p>
            <a:r>
              <a:rPr lang="ru-RU" sz="2000" dirty="0" smtClean="0"/>
              <a:t>Замедлить процесс глобального потепления, по словам экологов, помогут следующие меры: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замена ископаемого топлива экологически чистым (солнечная энергия, энергия ветра и морских течений);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развитие энергосберегающих и безотходных технологий;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налогообложение выбросов в окружающую среду;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внедрение технологий поглощения и связывания углекислого газа,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посадка деревьев;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экологическое просвещение.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Глобальная экологическая проблема №4: Загрязнение воды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настоящее время в мире осталось немного </a:t>
            </a:r>
            <a:r>
              <a:rPr lang="ru-RU" sz="2000" dirty="0" smtClean="0"/>
              <a:t>водоёмов, </a:t>
            </a:r>
            <a:r>
              <a:rPr lang="ru-RU" sz="2000" dirty="0"/>
              <a:t>которые не были бы загрязнены продуктами жизнедеятельности человека. Со сточными водами в реки попадают удобрения и пестициды с сельскохозяйственных земель. Т</a:t>
            </a:r>
            <a:r>
              <a:rPr lang="ru-RU" sz="2000" dirty="0" smtClean="0"/>
              <a:t>акже </a:t>
            </a:r>
            <a:r>
              <a:rPr lang="ru-RU" sz="2000" dirty="0"/>
              <a:t>в них попадают воды из канализации и дренажных канав. Некоторые заводы сливают в реки и озера потоки грязной воды. </a:t>
            </a:r>
            <a:r>
              <a:rPr lang="ru-RU" sz="2000" dirty="0" smtClean="0"/>
              <a:t>Нитраты </a:t>
            </a:r>
            <a:r>
              <a:rPr lang="ru-RU" sz="2000" dirty="0"/>
              <a:t>медленно, уже в течение многих лет, просачиваются через землю в русла рек или озер. Грязные сточные воды и удобрения попадают в озера и водохранилища и вызывают стремительный рост тины — водорослей, которые душат речную фауну и флору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Главными загрязнителями гидросферы на сегодняшний день являются нефть и нефтепродукты. В воды мирового океана эти вещества проникают в результате крушения танкеров и регулярных сбросов сточных вод промышленными предприятиями.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Агентство США по Охране окружающей среды (US </a:t>
            </a:r>
            <a:r>
              <a:rPr lang="ru-RU" sz="2000" dirty="0" err="1"/>
              <a:t>Environmental</a:t>
            </a:r>
            <a:r>
              <a:rPr lang="ru-RU" sz="2000" dirty="0"/>
              <a:t> </a:t>
            </a:r>
            <a:r>
              <a:rPr lang="ru-RU" sz="2000" dirty="0" err="1"/>
              <a:t>Protection</a:t>
            </a:r>
            <a:r>
              <a:rPr lang="ru-RU" sz="2000" dirty="0"/>
              <a:t> </a:t>
            </a:r>
            <a:r>
              <a:rPr lang="ru-RU" sz="2000" dirty="0" err="1"/>
              <a:t>Agency</a:t>
            </a:r>
            <a:r>
              <a:rPr lang="ru-RU" sz="2000" dirty="0"/>
              <a:t>) следующим образом описывает эффект разлива нефти. Через 10 минут после того, как в воде оказалась одна тонна нефти, образуется нефтяное пятно, толщина которого составляет 10 мм. С течением времени толщина пленки уменьшается (до менее 1 миллиметра), в то время, как пятно расширяется. Одна тонна нефти способна покрыть площадь до 12 квадратных километров. Дальнейшие изменения происходят под воздействием ветра, волн и погоды. Обычно пятно дрейфует по воле ветра, постепенно распадаясь на более мелкие пятна, которые способны удаляться на значительные расстояния от места разлива. Сильные ветры и штормы ускоряют процесс дисперсии </a:t>
            </a:r>
            <a:r>
              <a:rPr lang="ru-RU" sz="2000" dirty="0" smtClean="0"/>
              <a:t>пленки.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Происходит массовая гибель крупных косяков рыб. Птицы</a:t>
            </a:r>
            <a:r>
              <a:rPr lang="ru-RU" sz="2000" dirty="0"/>
              <a:t>, которые большую часть жизни проводят на воде, наиболее уязвимы к разливам нефти на поверхности водоемов. Внешнее загрязнение нефтью разрушает оперение, спутывает перья, вызывает раздражение глаз. Гибель является результатом воздействия холодной воды. Разливы нефти от средних до крупных вызывают обычно гибель 5 тысяч птиц. Очень чувствительны к воздействию нефти яйца птиц. Небольшое количество некоторых типов нефти может оказаться достаточным для гибели в период </a:t>
            </a:r>
            <a:r>
              <a:rPr lang="ru-RU" sz="2000" dirty="0" smtClean="0"/>
              <a:t>инкубации.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http://ndecosystems.ru/uploaded/Dovekie%20-%20flatrock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4464496" cy="3416847"/>
          </a:xfrm>
          <a:prstGeom prst="rect">
            <a:avLst/>
          </a:prstGeom>
          <a:noFill/>
        </p:spPr>
      </p:pic>
      <p:pic>
        <p:nvPicPr>
          <p:cNvPr id="38918" name="Picture 6" descr="http://www.dishisvobodno.ru/pictures/pollutio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3323357"/>
            <a:ext cx="4824536" cy="3534643"/>
          </a:xfrm>
          <a:prstGeom prst="rect">
            <a:avLst/>
          </a:prstGeom>
          <a:noFill/>
        </p:spPr>
      </p:pic>
      <p:pic>
        <p:nvPicPr>
          <p:cNvPr id="38914" name="Picture 2" descr="http://www.saveplanet.su/files/images/razliv_ne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34052" cy="3429000"/>
          </a:xfrm>
          <a:prstGeom prst="rect">
            <a:avLst/>
          </a:prstGeom>
          <a:noFill/>
        </p:spPr>
      </p:pic>
      <p:pic>
        <p:nvPicPr>
          <p:cNvPr id="38916" name="Picture 4" descr="http://www.fresher.ru/images3/strashnye-posledstviya-razliva-nefti-v-meksikanskom-zalive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44824"/>
            <a:ext cx="4149502" cy="2830333"/>
          </a:xfrm>
          <a:prstGeom prst="rect">
            <a:avLst/>
          </a:prstGeom>
          <a:noFill/>
        </p:spPr>
      </p:pic>
      <p:pic>
        <p:nvPicPr>
          <p:cNvPr id="38920" name="Picture 8" descr="http://player.myshared.ru/57360/data/images/img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171825" cy="3943350"/>
          </a:xfrm>
          <a:prstGeom prst="rect">
            <a:avLst/>
          </a:prstGeom>
          <a:noFill/>
        </p:spPr>
      </p:pic>
      <p:pic>
        <p:nvPicPr>
          <p:cNvPr id="38922" name="Picture 10" descr="http://ecocollaps.ru/wp-content/uploads/2011/11/419339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0"/>
            <a:ext cx="34290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удаления взвешенных веществ из </a:t>
            </a:r>
            <a:r>
              <a:rPr lang="ru-RU" sz="2000" dirty="0" smtClean="0"/>
              <a:t>гидросферы применяются следующие методы: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Процеживание;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тстаивание </a:t>
            </a:r>
            <a:r>
              <a:rPr lang="ru-RU" sz="2000" dirty="0"/>
              <a:t>в поле силы тяжести и </a:t>
            </a:r>
            <a:r>
              <a:rPr lang="ru-RU" sz="2000" dirty="0" smtClean="0"/>
              <a:t>в поле </a:t>
            </a:r>
            <a:r>
              <a:rPr lang="ru-RU" sz="2000" dirty="0"/>
              <a:t>центробежных </a:t>
            </a:r>
            <a:r>
              <a:rPr lang="ru-RU" sz="2000" dirty="0" smtClean="0"/>
              <a:t>сил;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Ф</a:t>
            </a:r>
            <a:r>
              <a:rPr lang="ru-RU" sz="2000" dirty="0" smtClean="0"/>
              <a:t>ильтрование</a:t>
            </a:r>
            <a:r>
              <a:rPr lang="ru-RU" sz="2000" dirty="0"/>
              <a:t>, коагуляция и </a:t>
            </a:r>
            <a:r>
              <a:rPr lang="ru-RU" sz="2000" dirty="0" smtClean="0"/>
              <a:t>флотация;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случае </a:t>
            </a:r>
            <a:r>
              <a:rPr lang="ru-RU" sz="2000" dirty="0" smtClean="0"/>
              <a:t>крупных</a:t>
            </a:r>
            <a:r>
              <a:rPr lang="ru-RU" sz="2000" dirty="0"/>
              <a:t> загрязнений воду процеживают через решетки и сита. </a:t>
            </a:r>
            <a:r>
              <a:rPr lang="ru-RU" sz="2000" dirty="0" smtClean="0"/>
              <a:t>Для выделения </a:t>
            </a:r>
            <a:r>
              <a:rPr lang="ru-RU" sz="2000" dirty="0"/>
              <a:t>веществ, находящихся в воде в виде </a:t>
            </a:r>
            <a:r>
              <a:rPr lang="ru-RU" sz="2000" dirty="0" smtClean="0"/>
              <a:t>грубодисперсных </a:t>
            </a:r>
            <a:r>
              <a:rPr lang="ru-RU" sz="2000" dirty="0"/>
              <a:t>взвесей, используют простое отстаивание в отстойниках различной конструкции. Твердые и </a:t>
            </a:r>
            <a:r>
              <a:rPr lang="ru-RU" sz="2000" dirty="0" smtClean="0"/>
              <a:t>жидкие </a:t>
            </a:r>
            <a:r>
              <a:rPr lang="ru-RU" sz="2000" dirty="0"/>
              <a:t>вещества с малой плотностью</a:t>
            </a:r>
            <a:r>
              <a:rPr lang="ru-RU" sz="2000" dirty="0" smtClean="0"/>
              <a:t>,  отделяются </a:t>
            </a:r>
            <a:r>
              <a:rPr lang="ru-RU" sz="2000" dirty="0"/>
              <a:t>в ловушках. Ловушки позволяют регенерировать и возвращать в производство </a:t>
            </a:r>
            <a:r>
              <a:rPr lang="ru-RU" sz="2000" dirty="0" smtClean="0"/>
              <a:t>нефть</a:t>
            </a:r>
            <a:r>
              <a:rPr lang="ru-RU" sz="2000" dirty="0"/>
              <a:t>, нефтепродукты, жиры и </a:t>
            </a:r>
            <a:r>
              <a:rPr lang="ru-RU" sz="2000" dirty="0" smtClean="0"/>
              <a:t>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современном этапе развития человечества </a:t>
            </a:r>
            <a:r>
              <a:rPr lang="ru-RU" sz="2000" dirty="0" smtClean="0"/>
              <a:t>столкнулось с наиболее актуальной и острой проблемой– как сохранить окружающую нас природу в её первозданном виде, как не допустить уничтожения планеты, </a:t>
            </a:r>
            <a:r>
              <a:rPr lang="ru-RU" sz="2000" dirty="0"/>
              <a:t>поскольку никто не знает, когда </a:t>
            </a:r>
            <a:r>
              <a:rPr lang="ru-RU" sz="2000" dirty="0" smtClean="0"/>
              <a:t>и как настанет новый этап экологической катастрофы. </a:t>
            </a:r>
            <a:r>
              <a:rPr lang="ru-RU" sz="2000" dirty="0"/>
              <a:t>Ч</a:t>
            </a:r>
            <a:r>
              <a:rPr lang="ru-RU" sz="2000" dirty="0" smtClean="0"/>
              <a:t>еловечество </a:t>
            </a:r>
            <a:r>
              <a:rPr lang="ru-RU" sz="2000" dirty="0"/>
              <a:t>еще даже близко не подошло к созданию общемирового механизма регулирования </a:t>
            </a:r>
            <a:r>
              <a:rPr lang="ru-RU" sz="2000" dirty="0" smtClean="0"/>
              <a:t>природопользования, </a:t>
            </a:r>
            <a:r>
              <a:rPr lang="ru-RU" sz="2000" dirty="0"/>
              <a:t>но продолжает уничтожать колоссальные дары природы. Нет сомнения, что изобретательный человеческий ум в </a:t>
            </a:r>
            <a:r>
              <a:rPr lang="ru-RU" sz="2000" dirty="0" smtClean="0"/>
              <a:t>конце </a:t>
            </a:r>
            <a:r>
              <a:rPr lang="ru-RU" sz="2000" dirty="0"/>
              <a:t>концов все же найдет им замену. Но вот человеческий организм, выдержит ли он, сможет ли он приспособится к ненормальным условиям жизни</a:t>
            </a:r>
            <a:r>
              <a:rPr lang="ru-RU" sz="2000" dirty="0" smtClean="0"/>
              <a:t>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38884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Введение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Загрязнение </a:t>
            </a:r>
            <a:r>
              <a:rPr lang="ru-RU" sz="2000" dirty="0" smtClean="0"/>
              <a:t>атмосферы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Истощение озонового </a:t>
            </a:r>
            <a:r>
              <a:rPr lang="ru-RU" sz="2000" dirty="0" smtClean="0"/>
              <a:t>слоя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Глобальное </a:t>
            </a:r>
            <a:r>
              <a:rPr lang="ru-RU" sz="2000" dirty="0" smtClean="0"/>
              <a:t>потепление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Загрязнение </a:t>
            </a:r>
            <a:r>
              <a:rPr lang="ru-RU" sz="2000" dirty="0" smtClean="0"/>
              <a:t>гидросферы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Заключение.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Материалов: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352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ru.wikipedia.org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http://www.moluch.ru/archive/46/5623/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http://www.dishisvobodno.ru/global_pollution.html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http://chem21.info/info/1487153/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http://ria.ru/documents/20090605/173349317.html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http://www.un.org/ru/development/progareas/global/ozon.shtml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http://joff.ucoz.ru/news/rekordnoe_istoshhenie_ozonovogo_sloja_zemli/2011-04-05-437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http://www.ozoneprogram.ru/biblioteka/slovar/zagrjaznenie_atmosfery/prichiny_zagrjaznenija_atmosfery/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Экологическая проблема</a:t>
            </a:r>
            <a:r>
              <a:rPr lang="ru-RU" sz="2000" dirty="0"/>
              <a:t> — одна из </a:t>
            </a:r>
            <a:r>
              <a:rPr lang="ru-RU" sz="2000" dirty="0" smtClean="0"/>
              <a:t>основных глобальных </a:t>
            </a:r>
            <a:r>
              <a:rPr lang="ru-RU" sz="2000" dirty="0"/>
              <a:t>проблем </a:t>
            </a:r>
            <a:r>
              <a:rPr lang="ru-RU" sz="2000" dirty="0" smtClean="0"/>
              <a:t>современности.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сегодняшний день самой большой и опасной проблемой является истощение и разрушение природной среды, нарушение внутри нее экологического равновесия в результате </a:t>
            </a:r>
            <a:r>
              <a:rPr lang="ru-RU" sz="2000" dirty="0" smtClean="0"/>
              <a:t>разрушительной антропогенной деятельности. </a:t>
            </a:r>
            <a:r>
              <a:rPr lang="ru-RU" sz="2000" dirty="0"/>
              <a:t>Исключительный вред приносят производственные и транспортные катастрофы, которые ведут к массовой гибели живых организмов, заражению и загрязнению </a:t>
            </a:r>
            <a:r>
              <a:rPr lang="ru-RU" sz="2000" dirty="0" smtClean="0"/>
              <a:t>вод мирового </a:t>
            </a:r>
            <a:r>
              <a:rPr lang="ru-RU" sz="2000" dirty="0"/>
              <a:t>океана</a:t>
            </a:r>
            <a:r>
              <a:rPr lang="ru-RU" sz="2000" dirty="0" smtClean="0"/>
              <a:t>, а также атмосферы и </a:t>
            </a:r>
            <a:r>
              <a:rPr lang="ru-RU" sz="2000" dirty="0"/>
              <a:t>почвы. Но еще большее негативное воздействие оказывают непрерывные выбросы вредных веществ в окружающую среду.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88640"/>
            <a:ext cx="4248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Научно-технический прогресс поставил перед человечеством ряд новых, весьма сложных проблем, с которыми оно до этого не сталкивалось вовсе, или проблемы не были столь масштабными. Среди них особое место занимают отношения между человеком и окружающей средой. В XX столетии на природу легла нагрузка, вызванная 4-кратным ростом численности населения и 18-кратным увеличением объема мирового производства. </a:t>
            </a:r>
            <a:endParaRPr lang="ru-RU" dirty="0" smtClean="0"/>
          </a:p>
          <a:p>
            <a:r>
              <a:rPr lang="ru-RU" dirty="0" smtClean="0"/>
              <a:t>Ученые </a:t>
            </a:r>
            <a:r>
              <a:rPr lang="ru-RU" dirty="0"/>
              <a:t>утверждают, что примерно с 1960-70-х гг. изменения окружающей среды </a:t>
            </a:r>
            <a:r>
              <a:rPr lang="ru-RU" dirty="0" smtClean="0"/>
              <a:t>под воздействием антропогенных факторов стали </a:t>
            </a:r>
            <a:r>
              <a:rPr lang="ru-RU" dirty="0"/>
              <a:t>всемирными, т.е. затрагивающими все без исключения страны мира, поэтому их стали называть</a:t>
            </a:r>
            <a:r>
              <a:rPr lang="ru-RU" b="1" dirty="0"/>
              <a:t> глобальными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4338" name="Picture 2" descr="http://ru.static.z-dn.net/files/d10/f1e140d3e820a0d1819cd64de4d18f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514850" cy="597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Можно выделить 4 самые основные глобальные экологические проблемы. К ним относятся:</a:t>
            </a:r>
          </a:p>
          <a:p>
            <a:r>
              <a:rPr lang="ru-RU" sz="2000" dirty="0" smtClean="0"/>
              <a:t>1. Загрязнение атмосферы;</a:t>
            </a:r>
          </a:p>
          <a:p>
            <a:r>
              <a:rPr lang="ru-RU" sz="2000" dirty="0" smtClean="0"/>
              <a:t>2. Истощение озонового слоя;</a:t>
            </a:r>
          </a:p>
          <a:p>
            <a:r>
              <a:rPr lang="ru-RU" sz="2000" dirty="0" smtClean="0"/>
              <a:t>3. Глобальное потепление;</a:t>
            </a:r>
          </a:p>
          <a:p>
            <a:r>
              <a:rPr lang="ru-RU" sz="2000" dirty="0"/>
              <a:t>4</a:t>
            </a:r>
            <a:r>
              <a:rPr lang="ru-RU" sz="2000" dirty="0" smtClean="0"/>
              <a:t>. Загрязнение почвы.</a:t>
            </a:r>
          </a:p>
          <a:p>
            <a:endParaRPr lang="ru-RU" sz="2000" dirty="0"/>
          </a:p>
          <a:p>
            <a:r>
              <a:rPr lang="ru-RU" sz="2000" dirty="0" smtClean="0"/>
              <a:t>Именно этим проблемам, а также </a:t>
            </a:r>
            <a:endParaRPr lang="ru-RU" sz="2000" dirty="0"/>
          </a:p>
          <a:p>
            <a:r>
              <a:rPr lang="ru-RU" sz="2000" dirty="0"/>
              <a:t>п</a:t>
            </a:r>
            <a:r>
              <a:rPr lang="ru-RU" sz="2000" dirty="0" smtClean="0"/>
              <a:t>утям и способам их решения, 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тоит уделить, на мой взгляд,</a:t>
            </a:r>
          </a:p>
          <a:p>
            <a:r>
              <a:rPr lang="ru-RU" sz="2000" dirty="0" smtClean="0"/>
              <a:t>наибольшее внимание.</a:t>
            </a:r>
            <a:endParaRPr lang="ru-RU" sz="2000" dirty="0"/>
          </a:p>
        </p:txBody>
      </p:sp>
      <p:pic>
        <p:nvPicPr>
          <p:cNvPr id="29698" name="Picture 2" descr="http://magov.net/uploads/images/e/e/3/d/4843/3c35bb4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123" y="2132856"/>
            <a:ext cx="4585877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Глобальная экологическая проблема №1: Загрязнение атмосферы</a:t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Каждый день жители мегаполисов вдыхают порядка </a:t>
            </a:r>
            <a:r>
              <a:rPr lang="ru-RU" sz="2000" dirty="0"/>
              <a:t>20 000 литров воздуха, содержащего, помимо жизненно важного кислорода, целый перечень вредных взвешенных частиц и газов. </a:t>
            </a:r>
            <a:endParaRPr lang="ru-RU" sz="2000" dirty="0" smtClean="0"/>
          </a:p>
          <a:p>
            <a:r>
              <a:rPr lang="ru-RU" sz="2000" dirty="0" smtClean="0"/>
              <a:t>Загрязнители </a:t>
            </a:r>
            <a:r>
              <a:rPr lang="ru-RU" sz="2000" dirty="0"/>
              <a:t>атмосферы условно делятся на 2 типа: естественные и антропогенные. Последние превалируют.</a:t>
            </a:r>
          </a:p>
        </p:txBody>
      </p:sp>
      <p:pic>
        <p:nvPicPr>
          <p:cNvPr id="30722" name="Picture 2" descr="http://www.meteoprog.ua/thumbnails/newsweather/cropr_681x280/big_4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40642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атмосферного загрязнения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Основной причиной загрязнения воздуха является попадание в него нехарактерных физических, химических и биологических веществ, а также изменение их естественной концентрации.</a:t>
            </a:r>
          </a:p>
          <a:p>
            <a:endParaRPr lang="ru-RU" sz="2000" dirty="0"/>
          </a:p>
          <a:p>
            <a:r>
              <a:rPr lang="ru-RU" sz="2000" dirty="0" smtClean="0"/>
              <a:t>Это </a:t>
            </a:r>
            <a:r>
              <a:rPr lang="ru-RU" sz="2000" dirty="0"/>
              <a:t>происходит в результате как природных процессов, так вследствие деятельности </a:t>
            </a:r>
            <a:r>
              <a:rPr lang="ru-RU" sz="2000" dirty="0" smtClean="0"/>
              <a:t>человека. Причиной </a:t>
            </a:r>
            <a:r>
              <a:rPr lang="ru-RU" sz="2000" dirty="0"/>
              <a:t>большой части химических и физических загрязнений является сжигание углеводородного топлива при производстве электрической энергии и при работе двигателей транспортных средств.</a:t>
            </a:r>
          </a:p>
          <a:p>
            <a:endParaRPr lang="ru-RU" sz="2000" dirty="0" smtClean="0"/>
          </a:p>
          <a:p>
            <a:r>
              <a:rPr lang="ru-RU" sz="2000" dirty="0" smtClean="0"/>
              <a:t>Один </a:t>
            </a:r>
            <a:r>
              <a:rPr lang="ru-RU" sz="2000" dirty="0"/>
              <a:t>из наиболее токсичных газов, поступающих в атмосферу в результате человеческой деятельности – озон. Ядовит и свинец, содержащийся в выхлопных газах автомобилей. Среди других опасных загрязнителей – угарный газ, оксиды азота и серы, а также мелкая пыль. Ежегодно в результате промышленной деятельности человека (при выработке электроэнергии, производстве цемента, выплавке чугуна и т.п.) в атмосферу поступает 170 миллионов тонн пыли.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colog.3dn.ru/pictures02/1/zagryaznenie-promyshlennymi-vybros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74168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Глобальную </a:t>
            </a:r>
            <a:r>
              <a:rPr lang="ru-RU" sz="2000" dirty="0"/>
              <a:t>экологическую проблему загрязнения атмосферы, по словам учёных и представителей власти, можно решить следующими путями: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ограничение роста численности населения;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сокращение объёмов использования энергии;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повышение </a:t>
            </a:r>
            <a:r>
              <a:rPr lang="ru-RU" sz="2000" dirty="0" err="1"/>
              <a:t>энергоэффективности</a:t>
            </a:r>
            <a:r>
              <a:rPr lang="ru-RU" sz="20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уменьшение отходов;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переход на экологически чистые возобновляемые источники энергии;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очистка воздуха на особо загрязнённых территориях.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1018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экологическая проблема</vt:lpstr>
      <vt:lpstr>содержание</vt:lpstr>
      <vt:lpstr>Введение</vt:lpstr>
      <vt:lpstr>Презентация PowerPoint</vt:lpstr>
      <vt:lpstr>Презентация PowerPoint</vt:lpstr>
      <vt:lpstr>Глобальная экологическая проблема №1: Загрязнение атмосферы </vt:lpstr>
      <vt:lpstr>Причины атмосферного загрязнения</vt:lpstr>
      <vt:lpstr>Презентация PowerPoint</vt:lpstr>
      <vt:lpstr>Решение проблемы</vt:lpstr>
      <vt:lpstr>Глобальная экологическая проблема №2: Истощение озонового слоя </vt:lpstr>
      <vt:lpstr>Решение проблемы</vt:lpstr>
      <vt:lpstr>Мировая экологическая проблема №3: Глобальное потепление</vt:lpstr>
      <vt:lpstr>Презентация PowerPoint</vt:lpstr>
      <vt:lpstr>Решение проблемы</vt:lpstr>
      <vt:lpstr>Глобальная экологическая проблема №4: Загрязнение воды </vt:lpstr>
      <vt:lpstr>Презентация PowerPoint</vt:lpstr>
      <vt:lpstr>Презентация PowerPoint</vt:lpstr>
      <vt:lpstr>Решение проблемы</vt:lpstr>
      <vt:lpstr>Заключение</vt:lpstr>
      <vt:lpstr>Список Использованных Материалов: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Глобальная экологическая проблема.</dc:title>
  <dc:creator>User</dc:creator>
  <cp:lastModifiedBy>Пользователь Windows</cp:lastModifiedBy>
  <cp:revision>18</cp:revision>
  <dcterms:created xsi:type="dcterms:W3CDTF">2015-04-26T15:27:00Z</dcterms:created>
  <dcterms:modified xsi:type="dcterms:W3CDTF">2024-09-26T10:47:00Z</dcterms:modified>
</cp:coreProperties>
</file>