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2" r:id="rId5"/>
    <p:sldId id="263" r:id="rId6"/>
    <p:sldId id="258" r:id="rId7"/>
    <p:sldId id="26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9" r:id="rId23"/>
    <p:sldId id="279" r:id="rId24"/>
    <p:sldId id="280" r:id="rId25"/>
    <p:sldId id="281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913" y="5085185"/>
            <a:ext cx="7582575" cy="936104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877272"/>
            <a:ext cx="6400800" cy="744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252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761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02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135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5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19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29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28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237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99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92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45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BEE1-633C-40CB-A8BA-0116103DA35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A8AF-1907-4E35-AEFF-F62A9C743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02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kp.ru/family/ecology/promyshlennye-otkhod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kp.ru/family/ecology/izmenenie-klimat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kp.ru/family/ecology/otkhody-1-klassa-opasnost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kp.ru/family/ecology/otkhody-2-klassa-opasnost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kp.ru/family/ecology/tayanie-lednik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МБОУ Сунгайская СОШ им.Дубова Ю.И.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204864"/>
            <a:ext cx="860444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Экология планеты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91680" y="4869160"/>
            <a:ext cx="745232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Выполнила: Возмищева Екатерина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ученица 11 класса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Руководитель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Ильюшиц Ю.М.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учитель биологии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Промышленные отходы</a:t>
            </a:r>
            <a:endParaRPr lang="ru-RU" dirty="0"/>
          </a:p>
        </p:txBody>
      </p:sp>
      <p:pic>
        <p:nvPicPr>
          <p:cNvPr id="4" name="Рисунок 3" descr="https://s16.stc.all.kpcdn.net/family/wp-content/uploads/2023/04/promyshlennye_otkhody_oblogka_960-560x42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6521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1556792"/>
            <a:ext cx="3419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Промышленные отходы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 твёрдые, жидкие и газообразные отходы производства, полученные в результате химических, термических, механических и других преобразований материалов.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Нужно знать, какие правила существуют для утилизации промышленных отходов и можно ли их использовать в качестве вторсырья.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Пищевые отходы</a:t>
            </a:r>
            <a:endParaRPr lang="ru-RU" dirty="0"/>
          </a:p>
        </p:txBody>
      </p:sp>
      <p:pic>
        <p:nvPicPr>
          <p:cNvPr id="22530" name="Picture 2" descr="https://avatars.mds.yandex.net/i?id=b46161b1870d3f7d801ffec4a789238f3d554aa7-5356799-images-thumbs&amp;n=13"/>
          <p:cNvPicPr>
            <a:picLocks noChangeAspect="1" noChangeArrowheads="1"/>
          </p:cNvPicPr>
          <p:nvPr/>
        </p:nvPicPr>
        <p:blipFill>
          <a:blip r:embed="rId2" cstate="print"/>
          <a:srcRect l="12532"/>
          <a:stretch>
            <a:fillRect/>
          </a:stretch>
        </p:blipFill>
        <p:spPr bwMode="auto">
          <a:xfrm>
            <a:off x="-1" y="1412776"/>
            <a:ext cx="5515801" cy="4464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52120" y="2060848"/>
            <a:ext cx="3491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категорию пищевых отходов относят отходы на производстве и на всех этапах реализации продуктов населению, остатки после сбора урожая, а также еду, оставшуюся без употребления.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Нужно знать,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опасны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пищевые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отходы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правильно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утилизировать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Кислотные дожди</a:t>
            </a: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84168" y="2041192"/>
            <a:ext cx="305983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Кислотные дожди — ядовитые капли, способные отравлять водоемы, растения, почву, попадать в пищевые цепочки живых организмов и наносить им вред.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avatars.mds.yandex.net/i?id=b9cfb75401cc07e2ade46bd9bff6e6b46b5993ebc02636aa-66373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99"/>
            <a:ext cx="5796136" cy="43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климата</a:t>
            </a:r>
            <a:endParaRPr lang="ru-RU" dirty="0"/>
          </a:p>
        </p:txBody>
      </p:sp>
      <p:pic>
        <p:nvPicPr>
          <p:cNvPr id="4" name="Рисунок 3" descr="https://s13.stc.all.kpcdn.net/family/wp-content/uploads/2023/04/izmenenie_klimata_oblogka_630-560x42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1772816"/>
            <a:ext cx="32403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Изменение климата — колебания климата Земли в целом или отдельных её регионов с течением времени, выражающиеся в статистически достоверных отклонениях параметров погоды от многолетних значений за период времени от десятилетий до миллионов лет.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Твердые бытовые отходы (ТБО)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5952" y="1988840"/>
            <a:ext cx="27180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Твёрдые бытовые отходы – это мусор, который образуется у населения в процессе жизнедеятельности.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avatars.mds.yandex.net/i?id=0915694cb4e8f02f3041bcf3e75781c01f841b91581c9b89-12614136-images-thumbs&amp;n=13"/>
          <p:cNvPicPr>
            <a:picLocks noChangeAspect="1" noChangeArrowheads="1"/>
          </p:cNvPicPr>
          <p:nvPr/>
        </p:nvPicPr>
        <p:blipFill>
          <a:blip r:embed="rId2" cstate="print"/>
          <a:srcRect l="3006" t="17742" b="3226"/>
          <a:stretch>
            <a:fillRect/>
          </a:stretch>
        </p:blipFill>
        <p:spPr bwMode="auto">
          <a:xfrm>
            <a:off x="0" y="1556792"/>
            <a:ext cx="6372200" cy="4687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Глобальное потепление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988840"/>
            <a:ext cx="34198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Глобальное потепление — долгосрочное повышение средней температуры климатической системы Земли.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avatars.mds.yandex.net/i?id=e46fc87e387b15cc965c221ceff49eb957c7231e-402684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76063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Озоновые дыры</a:t>
            </a:r>
            <a:endParaRPr lang="ru-RU" dirty="0"/>
          </a:p>
        </p:txBody>
      </p:sp>
      <p:pic>
        <p:nvPicPr>
          <p:cNvPr id="29698" name="Picture 2" descr="https://avatars.mds.yandex.net/i?id=a7ee76da235ed033ce9162165e26c0cf4931124e-490146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612111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844824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Озоновые дыры — это области сниженной концентрации озона в стратосфере. На этих участках ультрафиолетовые лучи могут легко проникать к поверхности Земли и оказывать разрушительное воздействие на обитателей планеты. Основная причина формирования озоновых дыр — деятельность человека- выбросы от заводов и автомобилей, самолётов и ракет, использование минеральных удобрений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Парниковый эффект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15608" y="1844824"/>
            <a:ext cx="3528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Парниковый эффект — это повышение температуры поверхности планеты из-за скопления парниковых газов в нижних слоях атмосферы. 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Парниковые газы свободно пропускают солнечные лучи, нагревающие Землю.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avatars.mds.yandex.net/i?id=e513ffa9d8321bb99d7b47b4d0653a3efdc6ec80-490146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65112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Углеродный след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916832"/>
            <a:ext cx="28438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Углеродный след — это совокупность всех выбросов парниковых газов, произведённых прямо или косвенно в результате деятельности отдельного человека, предприятия или целого государства.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avatars.mds.yandex.net/i?id=6978ad8b0781339cf5ab0057ee343738a661a695-1088962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4784"/>
            <a:ext cx="633440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Загрязнение воздуха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2060848"/>
            <a:ext cx="35638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Загрязнение воздуха — это наличие вредных веществ в атмосфере, которое появляется, когда химикаты, пыль или биологические материалы попадают в атмосферу.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avatars.mds.yandex.net/i?id=46d520e5b1b73f0e2b7387385799ed9a40c5d5de-459965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63262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7" y="4653136"/>
            <a:ext cx="7848872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Проект 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«Экологические проблемы всего мира»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4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Загрязнение воды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772816"/>
            <a:ext cx="35638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Вода — основа жизни, без нее человек не сможет прожить больше 2-3 дней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Загрязнение воды — это любые изменения физических, химических и биологических свойств воды в водоёмах в связи со сбрасыванием в них жидких, твёрдых и газообразных веществ, которые причиняют вред или могут создать неудобства.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avatars.mds.yandex.net/i?id=7b76cb824e4a082b628b30a85dce00d26ff68756-905219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572967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Загрязнение почвы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1844824"/>
            <a:ext cx="3275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Загрязнение почвы — это деградация верхнего плодородного слоя Земли в результате хозяйственной деятельности человека, накопление химических веществ, изменение состава и ухудшение его качества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avatars.mds.yandex.net/i?id=a42f0ee1ac8fadcf6c725ec9df346a6fedd6ff33-523476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583264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причины экологических проблем</a:t>
            </a:r>
            <a:endParaRPr lang="ru-RU" dirty="0"/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3563888" y="2321124"/>
            <a:ext cx="2440468" cy="4536876"/>
          </a:xfrm>
          <a:custGeom>
            <a:avLst/>
            <a:gdLst>
              <a:gd name="connsiteX0" fmla="*/ 2311623 w 6408712"/>
              <a:gd name="connsiteY0" fmla="*/ 0 h 9505057"/>
              <a:gd name="connsiteX1" fmla="*/ 2456459 w 6408712"/>
              <a:gd name="connsiteY1" fmla="*/ 1397538 h 9505057"/>
              <a:gd name="connsiteX2" fmla="*/ 2601939 w 6408712"/>
              <a:gd name="connsiteY2" fmla="*/ 2481733 h 9505057"/>
              <a:gd name="connsiteX3" fmla="*/ 2674997 w 6408712"/>
              <a:gd name="connsiteY3" fmla="*/ 2915221 h 9505057"/>
              <a:gd name="connsiteX4" fmla="*/ 2722422 w 6408712"/>
              <a:gd name="connsiteY4" fmla="*/ 3228561 h 9505057"/>
              <a:gd name="connsiteX5" fmla="*/ 2987742 w 6408712"/>
              <a:gd name="connsiteY5" fmla="*/ 4287767 h 9505057"/>
              <a:gd name="connsiteX6" fmla="*/ 3082592 w 6408712"/>
              <a:gd name="connsiteY6" fmla="*/ 4745283 h 9505057"/>
              <a:gd name="connsiteX7" fmla="*/ 3250499 w 6408712"/>
              <a:gd name="connsiteY7" fmla="*/ 5226826 h 9505057"/>
              <a:gd name="connsiteX8" fmla="*/ 3395976 w 6408712"/>
              <a:gd name="connsiteY8" fmla="*/ 5058623 h 9505057"/>
              <a:gd name="connsiteX9" fmla="*/ 3515819 w 6408712"/>
              <a:gd name="connsiteY9" fmla="*/ 4771233 h 9505057"/>
              <a:gd name="connsiteX10" fmla="*/ 3588879 w 6408712"/>
              <a:gd name="connsiteY10" fmla="*/ 4600146 h 9505057"/>
              <a:gd name="connsiteX11" fmla="*/ 3661299 w 6408712"/>
              <a:gd name="connsiteY11" fmla="*/ 4432902 h 9505057"/>
              <a:gd name="connsiteX12" fmla="*/ 3854199 w 6408712"/>
              <a:gd name="connsiteY12" fmla="*/ 4119562 h 9505057"/>
              <a:gd name="connsiteX13" fmla="*/ 4047102 w 6408712"/>
              <a:gd name="connsiteY13" fmla="*/ 3806222 h 9505057"/>
              <a:gd name="connsiteX14" fmla="*/ 4240005 w 6408712"/>
              <a:gd name="connsiteY14" fmla="*/ 3468852 h 9505057"/>
              <a:gd name="connsiteX15" fmla="*/ 4312422 w 6408712"/>
              <a:gd name="connsiteY15" fmla="*/ 3275657 h 9505057"/>
              <a:gd name="connsiteX16" fmla="*/ 4359848 w 6408712"/>
              <a:gd name="connsiteY16" fmla="*/ 3082463 h 9505057"/>
              <a:gd name="connsiteX17" fmla="*/ 4407272 w 6408712"/>
              <a:gd name="connsiteY17" fmla="*/ 2890230 h 9505057"/>
              <a:gd name="connsiteX18" fmla="*/ 4407272 w 6408712"/>
              <a:gd name="connsiteY18" fmla="*/ 2697035 h 9505057"/>
              <a:gd name="connsiteX19" fmla="*/ 4385483 w 6408712"/>
              <a:gd name="connsiteY19" fmla="*/ 2456744 h 9505057"/>
              <a:gd name="connsiteX20" fmla="*/ 4334853 w 6408712"/>
              <a:gd name="connsiteY20" fmla="*/ 2241442 h 9505057"/>
              <a:gd name="connsiteX21" fmla="*/ 4240005 w 6408712"/>
              <a:gd name="connsiteY21" fmla="*/ 1976160 h 9505057"/>
              <a:gd name="connsiteX22" fmla="*/ 4119522 w 6408712"/>
              <a:gd name="connsiteY22" fmla="*/ 1710878 h 9505057"/>
              <a:gd name="connsiteX23" fmla="*/ 4192579 w 6408712"/>
              <a:gd name="connsiteY23" fmla="*/ 1807957 h 9505057"/>
              <a:gd name="connsiteX24" fmla="*/ 4287429 w 6408712"/>
              <a:gd name="connsiteY24" fmla="*/ 1928102 h 9505057"/>
              <a:gd name="connsiteX25" fmla="*/ 4359848 w 6408712"/>
              <a:gd name="connsiteY25" fmla="*/ 2071316 h 9505057"/>
              <a:gd name="connsiteX26" fmla="*/ 4432906 w 6408712"/>
              <a:gd name="connsiteY26" fmla="*/ 2263550 h 9505057"/>
              <a:gd name="connsiteX27" fmla="*/ 4480332 w 6408712"/>
              <a:gd name="connsiteY27" fmla="*/ 2503841 h 9505057"/>
              <a:gd name="connsiteX28" fmla="*/ 4505325 w 6408712"/>
              <a:gd name="connsiteY28" fmla="*/ 2795075 h 9505057"/>
              <a:gd name="connsiteX29" fmla="*/ 4480332 w 6408712"/>
              <a:gd name="connsiteY29" fmla="*/ 2962317 h 9505057"/>
              <a:gd name="connsiteX30" fmla="*/ 4455336 w 6408712"/>
              <a:gd name="connsiteY30" fmla="*/ 3133404 h 9505057"/>
              <a:gd name="connsiteX31" fmla="*/ 4648239 w 6408712"/>
              <a:gd name="connsiteY31" fmla="*/ 2987309 h 9505057"/>
              <a:gd name="connsiteX32" fmla="*/ 4866136 w 6408712"/>
              <a:gd name="connsiteY32" fmla="*/ 2842172 h 9505057"/>
              <a:gd name="connsiteX33" fmla="*/ 5131456 w 6408712"/>
              <a:gd name="connsiteY33" fmla="*/ 2697035 h 9505057"/>
              <a:gd name="connsiteX34" fmla="*/ 5444202 w 6408712"/>
              <a:gd name="connsiteY34" fmla="*/ 2529793 h 9505057"/>
              <a:gd name="connsiteX35" fmla="*/ 5782582 w 6408712"/>
              <a:gd name="connsiteY35" fmla="*/ 2409645 h 9505057"/>
              <a:gd name="connsiteX36" fmla="*/ 5925496 w 6408712"/>
              <a:gd name="connsiteY36" fmla="*/ 2383695 h 9505057"/>
              <a:gd name="connsiteX37" fmla="*/ 6095968 w 6408712"/>
              <a:gd name="connsiteY37" fmla="*/ 2361588 h 9505057"/>
              <a:gd name="connsiteX38" fmla="*/ 6263235 w 6408712"/>
              <a:gd name="connsiteY38" fmla="*/ 2336599 h 9505057"/>
              <a:gd name="connsiteX39" fmla="*/ 6408712 w 6408712"/>
              <a:gd name="connsiteY39" fmla="*/ 2361588 h 9505057"/>
              <a:gd name="connsiteX40" fmla="*/ 6190816 w 6408712"/>
              <a:gd name="connsiteY40" fmla="*/ 2409645 h 9505057"/>
              <a:gd name="connsiteX41" fmla="*/ 5950489 w 6408712"/>
              <a:gd name="connsiteY41" fmla="*/ 2456744 h 9505057"/>
              <a:gd name="connsiteX42" fmla="*/ 5659535 w 6408712"/>
              <a:gd name="connsiteY42" fmla="*/ 2554782 h 9505057"/>
              <a:gd name="connsiteX43" fmla="*/ 5324359 w 6408712"/>
              <a:gd name="connsiteY43" fmla="*/ 2697035 h 9505057"/>
              <a:gd name="connsiteX44" fmla="*/ 5153886 w 6408712"/>
              <a:gd name="connsiteY44" fmla="*/ 2795075 h 9505057"/>
              <a:gd name="connsiteX45" fmla="*/ 4985979 w 6408712"/>
              <a:gd name="connsiteY45" fmla="*/ 2915221 h 9505057"/>
              <a:gd name="connsiteX46" fmla="*/ 4818712 w 6408712"/>
              <a:gd name="connsiteY46" fmla="*/ 3035366 h 9505057"/>
              <a:gd name="connsiteX47" fmla="*/ 4673233 w 6408712"/>
              <a:gd name="connsiteY47" fmla="*/ 3180503 h 9505057"/>
              <a:gd name="connsiteX48" fmla="*/ 4527756 w 6408712"/>
              <a:gd name="connsiteY48" fmla="*/ 3348706 h 9505057"/>
              <a:gd name="connsiteX49" fmla="*/ 4385483 w 6408712"/>
              <a:gd name="connsiteY49" fmla="*/ 3540939 h 9505057"/>
              <a:gd name="connsiteX50" fmla="*/ 4141952 w 6408712"/>
              <a:gd name="connsiteY50" fmla="*/ 3926367 h 9505057"/>
              <a:gd name="connsiteX51" fmla="*/ 3999679 w 6408712"/>
              <a:gd name="connsiteY51" fmla="*/ 4214718 h 9505057"/>
              <a:gd name="connsiteX52" fmla="*/ 3901625 w 6408712"/>
              <a:gd name="connsiteY52" fmla="*/ 4480001 h 9505057"/>
              <a:gd name="connsiteX53" fmla="*/ 3829206 w 6408712"/>
              <a:gd name="connsiteY53" fmla="*/ 4793340 h 9505057"/>
              <a:gd name="connsiteX54" fmla="*/ 3854199 w 6408712"/>
              <a:gd name="connsiteY54" fmla="*/ 4891378 h 9505057"/>
              <a:gd name="connsiteX55" fmla="*/ 3901625 w 6408712"/>
              <a:gd name="connsiteY55" fmla="*/ 4963466 h 9505057"/>
              <a:gd name="connsiteX56" fmla="*/ 3974042 w 6408712"/>
              <a:gd name="connsiteY56" fmla="*/ 5011526 h 9505057"/>
              <a:gd name="connsiteX57" fmla="*/ 4119522 w 6408712"/>
              <a:gd name="connsiteY57" fmla="*/ 5011526 h 9505057"/>
              <a:gd name="connsiteX58" fmla="*/ 4334853 w 6408712"/>
              <a:gd name="connsiteY58" fmla="*/ 4986535 h 9505057"/>
              <a:gd name="connsiteX59" fmla="*/ 4648239 w 6408712"/>
              <a:gd name="connsiteY59" fmla="*/ 4938477 h 9505057"/>
              <a:gd name="connsiteX60" fmla="*/ 4960985 w 6408712"/>
              <a:gd name="connsiteY60" fmla="*/ 4843321 h 9505057"/>
              <a:gd name="connsiteX61" fmla="*/ 5299365 w 6408712"/>
              <a:gd name="connsiteY61" fmla="*/ 4698184 h 9505057"/>
              <a:gd name="connsiteX62" fmla="*/ 5612109 w 6408712"/>
              <a:gd name="connsiteY62" fmla="*/ 4530942 h 9505057"/>
              <a:gd name="connsiteX63" fmla="*/ 5757588 w 6408712"/>
              <a:gd name="connsiteY63" fmla="*/ 4432902 h 9505057"/>
              <a:gd name="connsiteX64" fmla="*/ 5877431 w 6408712"/>
              <a:gd name="connsiteY64" fmla="*/ 4312756 h 9505057"/>
              <a:gd name="connsiteX65" fmla="*/ 5975483 w 6408712"/>
              <a:gd name="connsiteY65" fmla="*/ 4214718 h 9505057"/>
              <a:gd name="connsiteX66" fmla="*/ 6045339 w 6408712"/>
              <a:gd name="connsiteY66" fmla="*/ 4072465 h 9505057"/>
              <a:gd name="connsiteX67" fmla="*/ 6045339 w 6408712"/>
              <a:gd name="connsiteY67" fmla="*/ 4167622 h 9505057"/>
              <a:gd name="connsiteX68" fmla="*/ 5997915 w 6408712"/>
              <a:gd name="connsiteY68" fmla="*/ 4264698 h 9505057"/>
              <a:gd name="connsiteX69" fmla="*/ 5925496 w 6408712"/>
              <a:gd name="connsiteY69" fmla="*/ 4384844 h 9505057"/>
              <a:gd name="connsiteX70" fmla="*/ 5830005 w 6408712"/>
              <a:gd name="connsiteY70" fmla="*/ 4504989 h 9505057"/>
              <a:gd name="connsiteX71" fmla="*/ 5659535 w 6408712"/>
              <a:gd name="connsiteY71" fmla="*/ 4651087 h 9505057"/>
              <a:gd name="connsiteX72" fmla="*/ 5419208 w 6408712"/>
              <a:gd name="connsiteY72" fmla="*/ 4818332 h 9505057"/>
              <a:gd name="connsiteX73" fmla="*/ 5106462 w 6408712"/>
              <a:gd name="connsiteY73" fmla="*/ 4963466 h 9505057"/>
              <a:gd name="connsiteX74" fmla="*/ 5153886 w 6408712"/>
              <a:gd name="connsiteY74" fmla="*/ 4986535 h 9505057"/>
              <a:gd name="connsiteX75" fmla="*/ 5276933 w 6408712"/>
              <a:gd name="connsiteY75" fmla="*/ 5106680 h 9505057"/>
              <a:gd name="connsiteX76" fmla="*/ 5346789 w 6408712"/>
              <a:gd name="connsiteY76" fmla="*/ 5203759 h 9505057"/>
              <a:gd name="connsiteX77" fmla="*/ 5419208 w 6408712"/>
              <a:gd name="connsiteY77" fmla="*/ 5323905 h 9505057"/>
              <a:gd name="connsiteX78" fmla="*/ 5492266 w 6408712"/>
              <a:gd name="connsiteY78" fmla="*/ 5470003 h 9505057"/>
              <a:gd name="connsiteX79" fmla="*/ 5564685 w 6408712"/>
              <a:gd name="connsiteY79" fmla="*/ 5662236 h 9505057"/>
              <a:gd name="connsiteX80" fmla="*/ 5492266 w 6408712"/>
              <a:gd name="connsiteY80" fmla="*/ 5542088 h 9505057"/>
              <a:gd name="connsiteX81" fmla="*/ 5419208 w 6408712"/>
              <a:gd name="connsiteY81" fmla="*/ 5444050 h 9505057"/>
              <a:gd name="connsiteX82" fmla="*/ 5324359 w 6408712"/>
              <a:gd name="connsiteY82" fmla="*/ 5323905 h 9505057"/>
              <a:gd name="connsiteX83" fmla="*/ 5203875 w 6408712"/>
              <a:gd name="connsiteY83" fmla="*/ 5203759 h 9505057"/>
              <a:gd name="connsiteX84" fmla="*/ 5059039 w 6408712"/>
              <a:gd name="connsiteY84" fmla="*/ 5106680 h 9505057"/>
              <a:gd name="connsiteX85" fmla="*/ 4913559 w 6408712"/>
              <a:gd name="connsiteY85" fmla="*/ 5036515 h 9505057"/>
              <a:gd name="connsiteX86" fmla="*/ 4818712 w 6408712"/>
              <a:gd name="connsiteY86" fmla="*/ 5036515 h 9505057"/>
              <a:gd name="connsiteX87" fmla="*/ 4720659 w 6408712"/>
              <a:gd name="connsiteY87" fmla="*/ 5036515 h 9505057"/>
              <a:gd name="connsiteX88" fmla="*/ 4432906 w 6408712"/>
              <a:gd name="connsiteY88" fmla="*/ 5131672 h 9505057"/>
              <a:gd name="connsiteX89" fmla="*/ 4333202 w 6408712"/>
              <a:gd name="connsiteY89" fmla="*/ 5186649 h 9505057"/>
              <a:gd name="connsiteX90" fmla="*/ 4182186 w 6408712"/>
              <a:gd name="connsiteY90" fmla="*/ 5226330 h 9505057"/>
              <a:gd name="connsiteX91" fmla="*/ 3788758 w 6408712"/>
              <a:gd name="connsiteY91" fmla="*/ 8002855 h 9505057"/>
              <a:gd name="connsiteX92" fmla="*/ 4816729 w 6408712"/>
              <a:gd name="connsiteY92" fmla="*/ 9505057 h 9505057"/>
              <a:gd name="connsiteX93" fmla="*/ 1440873 w 6408712"/>
              <a:gd name="connsiteY93" fmla="*/ 9505057 h 9505057"/>
              <a:gd name="connsiteX94" fmla="*/ 2443977 w 6408712"/>
              <a:gd name="connsiteY94" fmla="*/ 7990971 h 9505057"/>
              <a:gd name="connsiteX95" fmla="*/ 2274693 w 6408712"/>
              <a:gd name="connsiteY95" fmla="*/ 5216744 h 9505057"/>
              <a:gd name="connsiteX96" fmla="*/ 2216090 w 6408712"/>
              <a:gd name="connsiteY96" fmla="*/ 5191468 h 9505057"/>
              <a:gd name="connsiteX97" fmla="*/ 2071296 w 6408712"/>
              <a:gd name="connsiteY97" fmla="*/ 5083612 h 9505057"/>
              <a:gd name="connsiteX98" fmla="*/ 1878393 w 6408712"/>
              <a:gd name="connsiteY98" fmla="*/ 4986535 h 9505057"/>
              <a:gd name="connsiteX99" fmla="*/ 1685493 w 6408712"/>
              <a:gd name="connsiteY99" fmla="*/ 4913486 h 9505057"/>
              <a:gd name="connsiteX100" fmla="*/ 1470160 w 6408712"/>
              <a:gd name="connsiteY100" fmla="*/ 4843321 h 9505057"/>
              <a:gd name="connsiteX101" fmla="*/ 1277257 w 6408712"/>
              <a:gd name="connsiteY101" fmla="*/ 4818332 h 9505057"/>
              <a:gd name="connsiteX102" fmla="*/ 1084354 w 6408712"/>
              <a:gd name="connsiteY102" fmla="*/ 4793340 h 9505057"/>
              <a:gd name="connsiteX103" fmla="*/ 720980 w 6408712"/>
              <a:gd name="connsiteY103" fmla="*/ 4771233 h 9505057"/>
              <a:gd name="connsiteX104" fmla="*/ 433230 w 6408712"/>
              <a:gd name="connsiteY104" fmla="*/ 4793340 h 9505057"/>
              <a:gd name="connsiteX105" fmla="*/ 167910 w 6408712"/>
              <a:gd name="connsiteY105" fmla="*/ 4818332 h 9505057"/>
              <a:gd name="connsiteX106" fmla="*/ 360810 w 6408712"/>
              <a:gd name="connsiteY106" fmla="*/ 4771233 h 9505057"/>
              <a:gd name="connsiteX107" fmla="*/ 528079 w 6408712"/>
              <a:gd name="connsiteY107" fmla="*/ 4745283 h 9505057"/>
              <a:gd name="connsiteX108" fmla="*/ 913883 w 6408712"/>
              <a:gd name="connsiteY108" fmla="*/ 4720292 h 9505057"/>
              <a:gd name="connsiteX109" fmla="*/ 1277257 w 6408712"/>
              <a:gd name="connsiteY109" fmla="*/ 4745283 h 9505057"/>
              <a:gd name="connsiteX110" fmla="*/ 1638067 w 6408712"/>
              <a:gd name="connsiteY110" fmla="*/ 4818332 h 9505057"/>
              <a:gd name="connsiteX111" fmla="*/ 1950813 w 6408712"/>
              <a:gd name="connsiteY111" fmla="*/ 4913486 h 9505057"/>
              <a:gd name="connsiteX112" fmla="*/ 2238563 w 6408712"/>
              <a:gd name="connsiteY112" fmla="*/ 5036515 h 9505057"/>
              <a:gd name="connsiteX113" fmla="*/ 2456459 w 6408712"/>
              <a:gd name="connsiteY113" fmla="*/ 5156661 h 9505057"/>
              <a:gd name="connsiteX114" fmla="*/ 2624369 w 6408712"/>
              <a:gd name="connsiteY114" fmla="*/ 5276808 h 9505057"/>
              <a:gd name="connsiteX115" fmla="*/ 2651256 w 6408712"/>
              <a:gd name="connsiteY115" fmla="*/ 5295594 h 9505057"/>
              <a:gd name="connsiteX116" fmla="*/ 2656331 w 6408712"/>
              <a:gd name="connsiteY116" fmla="*/ 5296631 h 9505057"/>
              <a:gd name="connsiteX117" fmla="*/ 2649362 w 6408712"/>
              <a:gd name="connsiteY117" fmla="*/ 5203759 h 9505057"/>
              <a:gd name="connsiteX118" fmla="*/ 2601939 w 6408712"/>
              <a:gd name="connsiteY118" fmla="*/ 4891378 h 9505057"/>
              <a:gd name="connsiteX119" fmla="*/ 2311623 w 6408712"/>
              <a:gd name="connsiteY119" fmla="*/ 4047474 h 9505057"/>
              <a:gd name="connsiteX120" fmla="*/ 2191139 w 6408712"/>
              <a:gd name="connsiteY120" fmla="*/ 3806222 h 9505057"/>
              <a:gd name="connsiteX121" fmla="*/ 2045662 w 6408712"/>
              <a:gd name="connsiteY121" fmla="*/ 3540939 h 9505057"/>
              <a:gd name="connsiteX122" fmla="*/ 1855963 w 6408712"/>
              <a:gd name="connsiteY122" fmla="*/ 3275657 h 9505057"/>
              <a:gd name="connsiteX123" fmla="*/ 1638067 w 6408712"/>
              <a:gd name="connsiteY123" fmla="*/ 3010375 h 9505057"/>
              <a:gd name="connsiteX124" fmla="*/ 1397740 w 6408712"/>
              <a:gd name="connsiteY124" fmla="*/ 2747015 h 9505057"/>
              <a:gd name="connsiteX125" fmla="*/ 1106786 w 6408712"/>
              <a:gd name="connsiteY125" fmla="*/ 2456744 h 9505057"/>
              <a:gd name="connsiteX126" fmla="*/ 794040 w 6408712"/>
              <a:gd name="connsiteY126" fmla="*/ 2191462 h 9505057"/>
              <a:gd name="connsiteX127" fmla="*/ 408236 w 6408712"/>
              <a:gd name="connsiteY127" fmla="*/ 1951169 h 9505057"/>
              <a:gd name="connsiteX128" fmla="*/ 0 w 6408712"/>
              <a:gd name="connsiteY128" fmla="*/ 1710878 h 9505057"/>
              <a:gd name="connsiteX129" fmla="*/ 192903 w 6408712"/>
              <a:gd name="connsiteY129" fmla="*/ 1782965 h 9505057"/>
              <a:gd name="connsiteX130" fmla="*/ 408236 w 6408712"/>
              <a:gd name="connsiteY130" fmla="*/ 1878120 h 9505057"/>
              <a:gd name="connsiteX131" fmla="*/ 698550 w 6408712"/>
              <a:gd name="connsiteY131" fmla="*/ 2023256 h 9505057"/>
              <a:gd name="connsiteX132" fmla="*/ 1011936 w 6408712"/>
              <a:gd name="connsiteY132" fmla="*/ 2241442 h 9505057"/>
              <a:gd name="connsiteX133" fmla="*/ 1397740 w 6408712"/>
              <a:gd name="connsiteY133" fmla="*/ 2529793 h 9505057"/>
              <a:gd name="connsiteX134" fmla="*/ 1590002 w 6408712"/>
              <a:gd name="connsiteY134" fmla="*/ 2722026 h 9505057"/>
              <a:gd name="connsiteX135" fmla="*/ 1782903 w 6408712"/>
              <a:gd name="connsiteY135" fmla="*/ 2915221 h 9505057"/>
              <a:gd name="connsiteX136" fmla="*/ 1975806 w 6408712"/>
              <a:gd name="connsiteY136" fmla="*/ 3155512 h 9505057"/>
              <a:gd name="connsiteX137" fmla="*/ 2168709 w 6408712"/>
              <a:gd name="connsiteY137" fmla="*/ 3395803 h 9505057"/>
              <a:gd name="connsiteX138" fmla="*/ 2289193 w 6408712"/>
              <a:gd name="connsiteY138" fmla="*/ 3565931 h 9505057"/>
              <a:gd name="connsiteX139" fmla="*/ 2529519 w 6408712"/>
              <a:gd name="connsiteY139" fmla="*/ 3734134 h 9505057"/>
              <a:gd name="connsiteX140" fmla="*/ 2576943 w 6408712"/>
              <a:gd name="connsiteY140" fmla="*/ 3613988 h 9505057"/>
              <a:gd name="connsiteX141" fmla="*/ 2576943 w 6408712"/>
              <a:gd name="connsiteY141" fmla="*/ 3445785 h 9505057"/>
              <a:gd name="connsiteX142" fmla="*/ 2554513 w 6408712"/>
              <a:gd name="connsiteY142" fmla="*/ 3228561 h 9505057"/>
              <a:gd name="connsiteX143" fmla="*/ 2482096 w 6408712"/>
              <a:gd name="connsiteY143" fmla="*/ 2890230 h 9505057"/>
              <a:gd name="connsiteX144" fmla="*/ 2431466 w 6408712"/>
              <a:gd name="connsiteY144" fmla="*/ 2481733 h 9505057"/>
              <a:gd name="connsiteX145" fmla="*/ 2336616 w 6408712"/>
              <a:gd name="connsiteY145" fmla="*/ 1517683 h 9505057"/>
              <a:gd name="connsiteX146" fmla="*/ 2289193 w 6408712"/>
              <a:gd name="connsiteY146" fmla="*/ 603614 h 9505057"/>
              <a:gd name="connsiteX147" fmla="*/ 2289193 w 6408712"/>
              <a:gd name="connsiteY147" fmla="*/ 240291 h 9505057"/>
              <a:gd name="connsiteX148" fmla="*/ 2311623 w 6408712"/>
              <a:gd name="connsiteY148" fmla="*/ 0 h 9505057"/>
              <a:gd name="connsiteX0" fmla="*/ 2311623 w 6408712"/>
              <a:gd name="connsiteY0" fmla="*/ 0 h 9505057"/>
              <a:gd name="connsiteX1" fmla="*/ 2456459 w 6408712"/>
              <a:gd name="connsiteY1" fmla="*/ 1397538 h 9505057"/>
              <a:gd name="connsiteX2" fmla="*/ 2601939 w 6408712"/>
              <a:gd name="connsiteY2" fmla="*/ 2481733 h 9505057"/>
              <a:gd name="connsiteX3" fmla="*/ 2674997 w 6408712"/>
              <a:gd name="connsiteY3" fmla="*/ 2915221 h 9505057"/>
              <a:gd name="connsiteX4" fmla="*/ 2722422 w 6408712"/>
              <a:gd name="connsiteY4" fmla="*/ 3228561 h 9505057"/>
              <a:gd name="connsiteX5" fmla="*/ 2987742 w 6408712"/>
              <a:gd name="connsiteY5" fmla="*/ 4287767 h 9505057"/>
              <a:gd name="connsiteX6" fmla="*/ 3082592 w 6408712"/>
              <a:gd name="connsiteY6" fmla="*/ 4745283 h 9505057"/>
              <a:gd name="connsiteX7" fmla="*/ 3250499 w 6408712"/>
              <a:gd name="connsiteY7" fmla="*/ 5226826 h 9505057"/>
              <a:gd name="connsiteX8" fmla="*/ 3395976 w 6408712"/>
              <a:gd name="connsiteY8" fmla="*/ 5058623 h 9505057"/>
              <a:gd name="connsiteX9" fmla="*/ 3515819 w 6408712"/>
              <a:gd name="connsiteY9" fmla="*/ 4771233 h 9505057"/>
              <a:gd name="connsiteX10" fmla="*/ 3588879 w 6408712"/>
              <a:gd name="connsiteY10" fmla="*/ 4600146 h 9505057"/>
              <a:gd name="connsiteX11" fmla="*/ 3661299 w 6408712"/>
              <a:gd name="connsiteY11" fmla="*/ 4432902 h 9505057"/>
              <a:gd name="connsiteX12" fmla="*/ 3854199 w 6408712"/>
              <a:gd name="connsiteY12" fmla="*/ 4119562 h 9505057"/>
              <a:gd name="connsiteX13" fmla="*/ 4047102 w 6408712"/>
              <a:gd name="connsiteY13" fmla="*/ 3806222 h 9505057"/>
              <a:gd name="connsiteX14" fmla="*/ 4240005 w 6408712"/>
              <a:gd name="connsiteY14" fmla="*/ 3468852 h 9505057"/>
              <a:gd name="connsiteX15" fmla="*/ 4312422 w 6408712"/>
              <a:gd name="connsiteY15" fmla="*/ 3275657 h 9505057"/>
              <a:gd name="connsiteX16" fmla="*/ 4359848 w 6408712"/>
              <a:gd name="connsiteY16" fmla="*/ 3082463 h 9505057"/>
              <a:gd name="connsiteX17" fmla="*/ 4407272 w 6408712"/>
              <a:gd name="connsiteY17" fmla="*/ 2890230 h 9505057"/>
              <a:gd name="connsiteX18" fmla="*/ 4407272 w 6408712"/>
              <a:gd name="connsiteY18" fmla="*/ 2697035 h 9505057"/>
              <a:gd name="connsiteX19" fmla="*/ 4385483 w 6408712"/>
              <a:gd name="connsiteY19" fmla="*/ 2456744 h 9505057"/>
              <a:gd name="connsiteX20" fmla="*/ 4334853 w 6408712"/>
              <a:gd name="connsiteY20" fmla="*/ 2241442 h 9505057"/>
              <a:gd name="connsiteX21" fmla="*/ 4240005 w 6408712"/>
              <a:gd name="connsiteY21" fmla="*/ 1976160 h 9505057"/>
              <a:gd name="connsiteX22" fmla="*/ 4119522 w 6408712"/>
              <a:gd name="connsiteY22" fmla="*/ 1710878 h 9505057"/>
              <a:gd name="connsiteX23" fmla="*/ 4192579 w 6408712"/>
              <a:gd name="connsiteY23" fmla="*/ 1807957 h 9505057"/>
              <a:gd name="connsiteX24" fmla="*/ 4287429 w 6408712"/>
              <a:gd name="connsiteY24" fmla="*/ 1928102 h 9505057"/>
              <a:gd name="connsiteX25" fmla="*/ 4359848 w 6408712"/>
              <a:gd name="connsiteY25" fmla="*/ 2071316 h 9505057"/>
              <a:gd name="connsiteX26" fmla="*/ 4432906 w 6408712"/>
              <a:gd name="connsiteY26" fmla="*/ 2263550 h 9505057"/>
              <a:gd name="connsiteX27" fmla="*/ 4480332 w 6408712"/>
              <a:gd name="connsiteY27" fmla="*/ 2503841 h 9505057"/>
              <a:gd name="connsiteX28" fmla="*/ 4505325 w 6408712"/>
              <a:gd name="connsiteY28" fmla="*/ 2795075 h 9505057"/>
              <a:gd name="connsiteX29" fmla="*/ 4480332 w 6408712"/>
              <a:gd name="connsiteY29" fmla="*/ 2962317 h 9505057"/>
              <a:gd name="connsiteX30" fmla="*/ 4455336 w 6408712"/>
              <a:gd name="connsiteY30" fmla="*/ 3133404 h 9505057"/>
              <a:gd name="connsiteX31" fmla="*/ 4648239 w 6408712"/>
              <a:gd name="connsiteY31" fmla="*/ 2987309 h 9505057"/>
              <a:gd name="connsiteX32" fmla="*/ 4866136 w 6408712"/>
              <a:gd name="connsiteY32" fmla="*/ 2842172 h 9505057"/>
              <a:gd name="connsiteX33" fmla="*/ 5131456 w 6408712"/>
              <a:gd name="connsiteY33" fmla="*/ 2697035 h 9505057"/>
              <a:gd name="connsiteX34" fmla="*/ 5444202 w 6408712"/>
              <a:gd name="connsiteY34" fmla="*/ 2529793 h 9505057"/>
              <a:gd name="connsiteX35" fmla="*/ 5782582 w 6408712"/>
              <a:gd name="connsiteY35" fmla="*/ 2409645 h 9505057"/>
              <a:gd name="connsiteX36" fmla="*/ 5925496 w 6408712"/>
              <a:gd name="connsiteY36" fmla="*/ 2383695 h 9505057"/>
              <a:gd name="connsiteX37" fmla="*/ 6095968 w 6408712"/>
              <a:gd name="connsiteY37" fmla="*/ 2361588 h 9505057"/>
              <a:gd name="connsiteX38" fmla="*/ 6263235 w 6408712"/>
              <a:gd name="connsiteY38" fmla="*/ 2336599 h 9505057"/>
              <a:gd name="connsiteX39" fmla="*/ 6408712 w 6408712"/>
              <a:gd name="connsiteY39" fmla="*/ 2361588 h 9505057"/>
              <a:gd name="connsiteX40" fmla="*/ 6190816 w 6408712"/>
              <a:gd name="connsiteY40" fmla="*/ 2409645 h 9505057"/>
              <a:gd name="connsiteX41" fmla="*/ 5950489 w 6408712"/>
              <a:gd name="connsiteY41" fmla="*/ 2456744 h 9505057"/>
              <a:gd name="connsiteX42" fmla="*/ 5659535 w 6408712"/>
              <a:gd name="connsiteY42" fmla="*/ 2554782 h 9505057"/>
              <a:gd name="connsiteX43" fmla="*/ 5324359 w 6408712"/>
              <a:gd name="connsiteY43" fmla="*/ 2697035 h 9505057"/>
              <a:gd name="connsiteX44" fmla="*/ 5153886 w 6408712"/>
              <a:gd name="connsiteY44" fmla="*/ 2795075 h 9505057"/>
              <a:gd name="connsiteX45" fmla="*/ 4985979 w 6408712"/>
              <a:gd name="connsiteY45" fmla="*/ 2915221 h 9505057"/>
              <a:gd name="connsiteX46" fmla="*/ 4818712 w 6408712"/>
              <a:gd name="connsiteY46" fmla="*/ 3035366 h 9505057"/>
              <a:gd name="connsiteX47" fmla="*/ 4673233 w 6408712"/>
              <a:gd name="connsiteY47" fmla="*/ 3180503 h 9505057"/>
              <a:gd name="connsiteX48" fmla="*/ 4527756 w 6408712"/>
              <a:gd name="connsiteY48" fmla="*/ 3348706 h 9505057"/>
              <a:gd name="connsiteX49" fmla="*/ 4385483 w 6408712"/>
              <a:gd name="connsiteY49" fmla="*/ 3540939 h 9505057"/>
              <a:gd name="connsiteX50" fmla="*/ 4141952 w 6408712"/>
              <a:gd name="connsiteY50" fmla="*/ 3926367 h 9505057"/>
              <a:gd name="connsiteX51" fmla="*/ 3999679 w 6408712"/>
              <a:gd name="connsiteY51" fmla="*/ 4214718 h 9505057"/>
              <a:gd name="connsiteX52" fmla="*/ 3901625 w 6408712"/>
              <a:gd name="connsiteY52" fmla="*/ 4480001 h 9505057"/>
              <a:gd name="connsiteX53" fmla="*/ 3829206 w 6408712"/>
              <a:gd name="connsiteY53" fmla="*/ 4793340 h 9505057"/>
              <a:gd name="connsiteX54" fmla="*/ 3854199 w 6408712"/>
              <a:gd name="connsiteY54" fmla="*/ 4891378 h 9505057"/>
              <a:gd name="connsiteX55" fmla="*/ 3901625 w 6408712"/>
              <a:gd name="connsiteY55" fmla="*/ 4963466 h 9505057"/>
              <a:gd name="connsiteX56" fmla="*/ 3974042 w 6408712"/>
              <a:gd name="connsiteY56" fmla="*/ 5011526 h 9505057"/>
              <a:gd name="connsiteX57" fmla="*/ 4119522 w 6408712"/>
              <a:gd name="connsiteY57" fmla="*/ 5011526 h 9505057"/>
              <a:gd name="connsiteX58" fmla="*/ 4334853 w 6408712"/>
              <a:gd name="connsiteY58" fmla="*/ 4986535 h 9505057"/>
              <a:gd name="connsiteX59" fmla="*/ 4648239 w 6408712"/>
              <a:gd name="connsiteY59" fmla="*/ 4938477 h 9505057"/>
              <a:gd name="connsiteX60" fmla="*/ 4960985 w 6408712"/>
              <a:gd name="connsiteY60" fmla="*/ 4843321 h 9505057"/>
              <a:gd name="connsiteX61" fmla="*/ 5299365 w 6408712"/>
              <a:gd name="connsiteY61" fmla="*/ 4698184 h 9505057"/>
              <a:gd name="connsiteX62" fmla="*/ 5612109 w 6408712"/>
              <a:gd name="connsiteY62" fmla="*/ 4530942 h 9505057"/>
              <a:gd name="connsiteX63" fmla="*/ 5757588 w 6408712"/>
              <a:gd name="connsiteY63" fmla="*/ 4432902 h 9505057"/>
              <a:gd name="connsiteX64" fmla="*/ 5877431 w 6408712"/>
              <a:gd name="connsiteY64" fmla="*/ 4312756 h 9505057"/>
              <a:gd name="connsiteX65" fmla="*/ 5975483 w 6408712"/>
              <a:gd name="connsiteY65" fmla="*/ 4214718 h 9505057"/>
              <a:gd name="connsiteX66" fmla="*/ 6045339 w 6408712"/>
              <a:gd name="connsiteY66" fmla="*/ 4072465 h 9505057"/>
              <a:gd name="connsiteX67" fmla="*/ 6045339 w 6408712"/>
              <a:gd name="connsiteY67" fmla="*/ 4167622 h 9505057"/>
              <a:gd name="connsiteX68" fmla="*/ 5997915 w 6408712"/>
              <a:gd name="connsiteY68" fmla="*/ 4264698 h 9505057"/>
              <a:gd name="connsiteX69" fmla="*/ 5925496 w 6408712"/>
              <a:gd name="connsiteY69" fmla="*/ 4384844 h 9505057"/>
              <a:gd name="connsiteX70" fmla="*/ 5830005 w 6408712"/>
              <a:gd name="connsiteY70" fmla="*/ 4504989 h 9505057"/>
              <a:gd name="connsiteX71" fmla="*/ 5659535 w 6408712"/>
              <a:gd name="connsiteY71" fmla="*/ 4651087 h 9505057"/>
              <a:gd name="connsiteX72" fmla="*/ 5419208 w 6408712"/>
              <a:gd name="connsiteY72" fmla="*/ 4818332 h 9505057"/>
              <a:gd name="connsiteX73" fmla="*/ 5106462 w 6408712"/>
              <a:gd name="connsiteY73" fmla="*/ 4963466 h 9505057"/>
              <a:gd name="connsiteX74" fmla="*/ 5153886 w 6408712"/>
              <a:gd name="connsiteY74" fmla="*/ 4986535 h 9505057"/>
              <a:gd name="connsiteX75" fmla="*/ 5276933 w 6408712"/>
              <a:gd name="connsiteY75" fmla="*/ 5106680 h 9505057"/>
              <a:gd name="connsiteX76" fmla="*/ 5346789 w 6408712"/>
              <a:gd name="connsiteY76" fmla="*/ 5203759 h 9505057"/>
              <a:gd name="connsiteX77" fmla="*/ 5419208 w 6408712"/>
              <a:gd name="connsiteY77" fmla="*/ 5323905 h 9505057"/>
              <a:gd name="connsiteX78" fmla="*/ 5492266 w 6408712"/>
              <a:gd name="connsiteY78" fmla="*/ 5470003 h 9505057"/>
              <a:gd name="connsiteX79" fmla="*/ 5564685 w 6408712"/>
              <a:gd name="connsiteY79" fmla="*/ 5662236 h 9505057"/>
              <a:gd name="connsiteX80" fmla="*/ 5492266 w 6408712"/>
              <a:gd name="connsiteY80" fmla="*/ 5542088 h 9505057"/>
              <a:gd name="connsiteX81" fmla="*/ 5419208 w 6408712"/>
              <a:gd name="connsiteY81" fmla="*/ 5444050 h 9505057"/>
              <a:gd name="connsiteX82" fmla="*/ 5324359 w 6408712"/>
              <a:gd name="connsiteY82" fmla="*/ 5323905 h 9505057"/>
              <a:gd name="connsiteX83" fmla="*/ 5203875 w 6408712"/>
              <a:gd name="connsiteY83" fmla="*/ 5203759 h 9505057"/>
              <a:gd name="connsiteX84" fmla="*/ 5059039 w 6408712"/>
              <a:gd name="connsiteY84" fmla="*/ 5106680 h 9505057"/>
              <a:gd name="connsiteX85" fmla="*/ 4913559 w 6408712"/>
              <a:gd name="connsiteY85" fmla="*/ 5036515 h 9505057"/>
              <a:gd name="connsiteX86" fmla="*/ 4818712 w 6408712"/>
              <a:gd name="connsiteY86" fmla="*/ 5036515 h 9505057"/>
              <a:gd name="connsiteX87" fmla="*/ 4720659 w 6408712"/>
              <a:gd name="connsiteY87" fmla="*/ 5036515 h 9505057"/>
              <a:gd name="connsiteX88" fmla="*/ 4432906 w 6408712"/>
              <a:gd name="connsiteY88" fmla="*/ 5131672 h 9505057"/>
              <a:gd name="connsiteX89" fmla="*/ 4333202 w 6408712"/>
              <a:gd name="connsiteY89" fmla="*/ 5186649 h 9505057"/>
              <a:gd name="connsiteX90" fmla="*/ 4182186 w 6408712"/>
              <a:gd name="connsiteY90" fmla="*/ 5226330 h 9505057"/>
              <a:gd name="connsiteX91" fmla="*/ 3788758 w 6408712"/>
              <a:gd name="connsiteY91" fmla="*/ 8002855 h 9505057"/>
              <a:gd name="connsiteX92" fmla="*/ 4816729 w 6408712"/>
              <a:gd name="connsiteY92" fmla="*/ 9505057 h 9505057"/>
              <a:gd name="connsiteX93" fmla="*/ 1440873 w 6408712"/>
              <a:gd name="connsiteY93" fmla="*/ 9505057 h 9505057"/>
              <a:gd name="connsiteX94" fmla="*/ 2443977 w 6408712"/>
              <a:gd name="connsiteY94" fmla="*/ 7990971 h 9505057"/>
              <a:gd name="connsiteX95" fmla="*/ 2274693 w 6408712"/>
              <a:gd name="connsiteY95" fmla="*/ 5216744 h 9505057"/>
              <a:gd name="connsiteX96" fmla="*/ 2216090 w 6408712"/>
              <a:gd name="connsiteY96" fmla="*/ 5191468 h 9505057"/>
              <a:gd name="connsiteX97" fmla="*/ 2071296 w 6408712"/>
              <a:gd name="connsiteY97" fmla="*/ 5083612 h 9505057"/>
              <a:gd name="connsiteX98" fmla="*/ 1878393 w 6408712"/>
              <a:gd name="connsiteY98" fmla="*/ 4986535 h 9505057"/>
              <a:gd name="connsiteX99" fmla="*/ 1685493 w 6408712"/>
              <a:gd name="connsiteY99" fmla="*/ 4913486 h 9505057"/>
              <a:gd name="connsiteX100" fmla="*/ 1470160 w 6408712"/>
              <a:gd name="connsiteY100" fmla="*/ 4843321 h 9505057"/>
              <a:gd name="connsiteX101" fmla="*/ 1277257 w 6408712"/>
              <a:gd name="connsiteY101" fmla="*/ 4818332 h 9505057"/>
              <a:gd name="connsiteX102" fmla="*/ 1084354 w 6408712"/>
              <a:gd name="connsiteY102" fmla="*/ 4793340 h 9505057"/>
              <a:gd name="connsiteX103" fmla="*/ 720980 w 6408712"/>
              <a:gd name="connsiteY103" fmla="*/ 4771233 h 9505057"/>
              <a:gd name="connsiteX104" fmla="*/ 433230 w 6408712"/>
              <a:gd name="connsiteY104" fmla="*/ 4793340 h 9505057"/>
              <a:gd name="connsiteX105" fmla="*/ 167910 w 6408712"/>
              <a:gd name="connsiteY105" fmla="*/ 4818332 h 9505057"/>
              <a:gd name="connsiteX106" fmla="*/ 360810 w 6408712"/>
              <a:gd name="connsiteY106" fmla="*/ 4771233 h 9505057"/>
              <a:gd name="connsiteX107" fmla="*/ 528079 w 6408712"/>
              <a:gd name="connsiteY107" fmla="*/ 4745283 h 9505057"/>
              <a:gd name="connsiteX108" fmla="*/ 913883 w 6408712"/>
              <a:gd name="connsiteY108" fmla="*/ 4720292 h 9505057"/>
              <a:gd name="connsiteX109" fmla="*/ 1277257 w 6408712"/>
              <a:gd name="connsiteY109" fmla="*/ 4745283 h 9505057"/>
              <a:gd name="connsiteX110" fmla="*/ 1638067 w 6408712"/>
              <a:gd name="connsiteY110" fmla="*/ 4818332 h 9505057"/>
              <a:gd name="connsiteX111" fmla="*/ 1950813 w 6408712"/>
              <a:gd name="connsiteY111" fmla="*/ 4913486 h 9505057"/>
              <a:gd name="connsiteX112" fmla="*/ 2238563 w 6408712"/>
              <a:gd name="connsiteY112" fmla="*/ 5036515 h 9505057"/>
              <a:gd name="connsiteX113" fmla="*/ 2456459 w 6408712"/>
              <a:gd name="connsiteY113" fmla="*/ 5156661 h 9505057"/>
              <a:gd name="connsiteX114" fmla="*/ 2624369 w 6408712"/>
              <a:gd name="connsiteY114" fmla="*/ 5276808 h 9505057"/>
              <a:gd name="connsiteX115" fmla="*/ 2651256 w 6408712"/>
              <a:gd name="connsiteY115" fmla="*/ 5295594 h 9505057"/>
              <a:gd name="connsiteX116" fmla="*/ 2656331 w 6408712"/>
              <a:gd name="connsiteY116" fmla="*/ 5296631 h 9505057"/>
              <a:gd name="connsiteX117" fmla="*/ 2649362 w 6408712"/>
              <a:gd name="connsiteY117" fmla="*/ 5203759 h 9505057"/>
              <a:gd name="connsiteX118" fmla="*/ 2601939 w 6408712"/>
              <a:gd name="connsiteY118" fmla="*/ 4891378 h 9505057"/>
              <a:gd name="connsiteX119" fmla="*/ 2311623 w 6408712"/>
              <a:gd name="connsiteY119" fmla="*/ 4047474 h 9505057"/>
              <a:gd name="connsiteX120" fmla="*/ 2191139 w 6408712"/>
              <a:gd name="connsiteY120" fmla="*/ 3806222 h 9505057"/>
              <a:gd name="connsiteX121" fmla="*/ 2045662 w 6408712"/>
              <a:gd name="connsiteY121" fmla="*/ 3540939 h 9505057"/>
              <a:gd name="connsiteX122" fmla="*/ 1855963 w 6408712"/>
              <a:gd name="connsiteY122" fmla="*/ 3275657 h 9505057"/>
              <a:gd name="connsiteX123" fmla="*/ 1638067 w 6408712"/>
              <a:gd name="connsiteY123" fmla="*/ 3010375 h 9505057"/>
              <a:gd name="connsiteX124" fmla="*/ 1397740 w 6408712"/>
              <a:gd name="connsiteY124" fmla="*/ 2747015 h 9505057"/>
              <a:gd name="connsiteX125" fmla="*/ 1106786 w 6408712"/>
              <a:gd name="connsiteY125" fmla="*/ 2456744 h 9505057"/>
              <a:gd name="connsiteX126" fmla="*/ 794040 w 6408712"/>
              <a:gd name="connsiteY126" fmla="*/ 2191462 h 9505057"/>
              <a:gd name="connsiteX127" fmla="*/ 408236 w 6408712"/>
              <a:gd name="connsiteY127" fmla="*/ 1951169 h 9505057"/>
              <a:gd name="connsiteX128" fmla="*/ 0 w 6408712"/>
              <a:gd name="connsiteY128" fmla="*/ 1710878 h 9505057"/>
              <a:gd name="connsiteX129" fmla="*/ 192903 w 6408712"/>
              <a:gd name="connsiteY129" fmla="*/ 1782965 h 9505057"/>
              <a:gd name="connsiteX130" fmla="*/ 408236 w 6408712"/>
              <a:gd name="connsiteY130" fmla="*/ 1878120 h 9505057"/>
              <a:gd name="connsiteX131" fmla="*/ 698550 w 6408712"/>
              <a:gd name="connsiteY131" fmla="*/ 2023256 h 9505057"/>
              <a:gd name="connsiteX132" fmla="*/ 1011936 w 6408712"/>
              <a:gd name="connsiteY132" fmla="*/ 2241442 h 9505057"/>
              <a:gd name="connsiteX133" fmla="*/ 1397740 w 6408712"/>
              <a:gd name="connsiteY133" fmla="*/ 2529793 h 9505057"/>
              <a:gd name="connsiteX134" fmla="*/ 1590002 w 6408712"/>
              <a:gd name="connsiteY134" fmla="*/ 2722026 h 9505057"/>
              <a:gd name="connsiteX135" fmla="*/ 1782903 w 6408712"/>
              <a:gd name="connsiteY135" fmla="*/ 2915221 h 9505057"/>
              <a:gd name="connsiteX136" fmla="*/ 1975806 w 6408712"/>
              <a:gd name="connsiteY136" fmla="*/ 3155512 h 9505057"/>
              <a:gd name="connsiteX137" fmla="*/ 2168709 w 6408712"/>
              <a:gd name="connsiteY137" fmla="*/ 3395803 h 9505057"/>
              <a:gd name="connsiteX138" fmla="*/ 2289193 w 6408712"/>
              <a:gd name="connsiteY138" fmla="*/ 3565931 h 9505057"/>
              <a:gd name="connsiteX139" fmla="*/ 2529519 w 6408712"/>
              <a:gd name="connsiteY139" fmla="*/ 3734134 h 9505057"/>
              <a:gd name="connsiteX140" fmla="*/ 2576943 w 6408712"/>
              <a:gd name="connsiteY140" fmla="*/ 3613988 h 9505057"/>
              <a:gd name="connsiteX141" fmla="*/ 2576943 w 6408712"/>
              <a:gd name="connsiteY141" fmla="*/ 3445785 h 9505057"/>
              <a:gd name="connsiteX142" fmla="*/ 2554513 w 6408712"/>
              <a:gd name="connsiteY142" fmla="*/ 3228561 h 9505057"/>
              <a:gd name="connsiteX143" fmla="*/ 2482096 w 6408712"/>
              <a:gd name="connsiteY143" fmla="*/ 2890230 h 9505057"/>
              <a:gd name="connsiteX144" fmla="*/ 2431466 w 6408712"/>
              <a:gd name="connsiteY144" fmla="*/ 2481733 h 9505057"/>
              <a:gd name="connsiteX145" fmla="*/ 2336616 w 6408712"/>
              <a:gd name="connsiteY145" fmla="*/ 1517683 h 9505057"/>
              <a:gd name="connsiteX146" fmla="*/ 2289193 w 6408712"/>
              <a:gd name="connsiteY146" fmla="*/ 603614 h 9505057"/>
              <a:gd name="connsiteX147" fmla="*/ 2289193 w 6408712"/>
              <a:gd name="connsiteY147" fmla="*/ 240291 h 9505057"/>
              <a:gd name="connsiteX148" fmla="*/ 2311623 w 6408712"/>
              <a:gd name="connsiteY148" fmla="*/ 0 h 9505057"/>
              <a:gd name="connsiteX0" fmla="*/ 2311623 w 6408712"/>
              <a:gd name="connsiteY0" fmla="*/ 0 h 9505057"/>
              <a:gd name="connsiteX1" fmla="*/ 2456459 w 6408712"/>
              <a:gd name="connsiteY1" fmla="*/ 1397538 h 9505057"/>
              <a:gd name="connsiteX2" fmla="*/ 2601939 w 6408712"/>
              <a:gd name="connsiteY2" fmla="*/ 2481733 h 9505057"/>
              <a:gd name="connsiteX3" fmla="*/ 2674997 w 6408712"/>
              <a:gd name="connsiteY3" fmla="*/ 2915221 h 9505057"/>
              <a:gd name="connsiteX4" fmla="*/ 2722422 w 6408712"/>
              <a:gd name="connsiteY4" fmla="*/ 3228561 h 9505057"/>
              <a:gd name="connsiteX5" fmla="*/ 2987742 w 6408712"/>
              <a:gd name="connsiteY5" fmla="*/ 4287767 h 9505057"/>
              <a:gd name="connsiteX6" fmla="*/ 3082592 w 6408712"/>
              <a:gd name="connsiteY6" fmla="*/ 4745283 h 9505057"/>
              <a:gd name="connsiteX7" fmla="*/ 3250499 w 6408712"/>
              <a:gd name="connsiteY7" fmla="*/ 5226826 h 9505057"/>
              <a:gd name="connsiteX8" fmla="*/ 3395976 w 6408712"/>
              <a:gd name="connsiteY8" fmla="*/ 5058623 h 9505057"/>
              <a:gd name="connsiteX9" fmla="*/ 3515819 w 6408712"/>
              <a:gd name="connsiteY9" fmla="*/ 4771233 h 9505057"/>
              <a:gd name="connsiteX10" fmla="*/ 3588879 w 6408712"/>
              <a:gd name="connsiteY10" fmla="*/ 4600146 h 9505057"/>
              <a:gd name="connsiteX11" fmla="*/ 3661299 w 6408712"/>
              <a:gd name="connsiteY11" fmla="*/ 4432902 h 9505057"/>
              <a:gd name="connsiteX12" fmla="*/ 3854199 w 6408712"/>
              <a:gd name="connsiteY12" fmla="*/ 4119562 h 9505057"/>
              <a:gd name="connsiteX13" fmla="*/ 4047102 w 6408712"/>
              <a:gd name="connsiteY13" fmla="*/ 3806222 h 9505057"/>
              <a:gd name="connsiteX14" fmla="*/ 4240005 w 6408712"/>
              <a:gd name="connsiteY14" fmla="*/ 3468852 h 9505057"/>
              <a:gd name="connsiteX15" fmla="*/ 4312422 w 6408712"/>
              <a:gd name="connsiteY15" fmla="*/ 3275657 h 9505057"/>
              <a:gd name="connsiteX16" fmla="*/ 4359848 w 6408712"/>
              <a:gd name="connsiteY16" fmla="*/ 3082463 h 9505057"/>
              <a:gd name="connsiteX17" fmla="*/ 4407272 w 6408712"/>
              <a:gd name="connsiteY17" fmla="*/ 2890230 h 9505057"/>
              <a:gd name="connsiteX18" fmla="*/ 4407272 w 6408712"/>
              <a:gd name="connsiteY18" fmla="*/ 2697035 h 9505057"/>
              <a:gd name="connsiteX19" fmla="*/ 4385483 w 6408712"/>
              <a:gd name="connsiteY19" fmla="*/ 2456744 h 9505057"/>
              <a:gd name="connsiteX20" fmla="*/ 4334853 w 6408712"/>
              <a:gd name="connsiteY20" fmla="*/ 2241442 h 9505057"/>
              <a:gd name="connsiteX21" fmla="*/ 4240005 w 6408712"/>
              <a:gd name="connsiteY21" fmla="*/ 1976160 h 9505057"/>
              <a:gd name="connsiteX22" fmla="*/ 4119522 w 6408712"/>
              <a:gd name="connsiteY22" fmla="*/ 1710878 h 9505057"/>
              <a:gd name="connsiteX23" fmla="*/ 4192579 w 6408712"/>
              <a:gd name="connsiteY23" fmla="*/ 1807957 h 9505057"/>
              <a:gd name="connsiteX24" fmla="*/ 4287429 w 6408712"/>
              <a:gd name="connsiteY24" fmla="*/ 1928102 h 9505057"/>
              <a:gd name="connsiteX25" fmla="*/ 4359848 w 6408712"/>
              <a:gd name="connsiteY25" fmla="*/ 2071316 h 9505057"/>
              <a:gd name="connsiteX26" fmla="*/ 4432906 w 6408712"/>
              <a:gd name="connsiteY26" fmla="*/ 2263550 h 9505057"/>
              <a:gd name="connsiteX27" fmla="*/ 4480332 w 6408712"/>
              <a:gd name="connsiteY27" fmla="*/ 2503841 h 9505057"/>
              <a:gd name="connsiteX28" fmla="*/ 4505325 w 6408712"/>
              <a:gd name="connsiteY28" fmla="*/ 2795075 h 9505057"/>
              <a:gd name="connsiteX29" fmla="*/ 4480332 w 6408712"/>
              <a:gd name="connsiteY29" fmla="*/ 2962317 h 9505057"/>
              <a:gd name="connsiteX30" fmla="*/ 4455336 w 6408712"/>
              <a:gd name="connsiteY30" fmla="*/ 3133404 h 9505057"/>
              <a:gd name="connsiteX31" fmla="*/ 4648239 w 6408712"/>
              <a:gd name="connsiteY31" fmla="*/ 2987309 h 9505057"/>
              <a:gd name="connsiteX32" fmla="*/ 4866136 w 6408712"/>
              <a:gd name="connsiteY32" fmla="*/ 2842172 h 9505057"/>
              <a:gd name="connsiteX33" fmla="*/ 5131456 w 6408712"/>
              <a:gd name="connsiteY33" fmla="*/ 2697035 h 9505057"/>
              <a:gd name="connsiteX34" fmla="*/ 5444202 w 6408712"/>
              <a:gd name="connsiteY34" fmla="*/ 2529793 h 9505057"/>
              <a:gd name="connsiteX35" fmla="*/ 5782582 w 6408712"/>
              <a:gd name="connsiteY35" fmla="*/ 2409645 h 9505057"/>
              <a:gd name="connsiteX36" fmla="*/ 5925496 w 6408712"/>
              <a:gd name="connsiteY36" fmla="*/ 2383695 h 9505057"/>
              <a:gd name="connsiteX37" fmla="*/ 6095968 w 6408712"/>
              <a:gd name="connsiteY37" fmla="*/ 2361588 h 9505057"/>
              <a:gd name="connsiteX38" fmla="*/ 6263235 w 6408712"/>
              <a:gd name="connsiteY38" fmla="*/ 2336599 h 9505057"/>
              <a:gd name="connsiteX39" fmla="*/ 6408712 w 6408712"/>
              <a:gd name="connsiteY39" fmla="*/ 2361588 h 9505057"/>
              <a:gd name="connsiteX40" fmla="*/ 6190816 w 6408712"/>
              <a:gd name="connsiteY40" fmla="*/ 2409645 h 9505057"/>
              <a:gd name="connsiteX41" fmla="*/ 5950489 w 6408712"/>
              <a:gd name="connsiteY41" fmla="*/ 2456744 h 9505057"/>
              <a:gd name="connsiteX42" fmla="*/ 5659535 w 6408712"/>
              <a:gd name="connsiteY42" fmla="*/ 2554782 h 9505057"/>
              <a:gd name="connsiteX43" fmla="*/ 5324359 w 6408712"/>
              <a:gd name="connsiteY43" fmla="*/ 2697035 h 9505057"/>
              <a:gd name="connsiteX44" fmla="*/ 5153886 w 6408712"/>
              <a:gd name="connsiteY44" fmla="*/ 2795075 h 9505057"/>
              <a:gd name="connsiteX45" fmla="*/ 4985979 w 6408712"/>
              <a:gd name="connsiteY45" fmla="*/ 2915221 h 9505057"/>
              <a:gd name="connsiteX46" fmla="*/ 4818712 w 6408712"/>
              <a:gd name="connsiteY46" fmla="*/ 3035366 h 9505057"/>
              <a:gd name="connsiteX47" fmla="*/ 4673233 w 6408712"/>
              <a:gd name="connsiteY47" fmla="*/ 3180503 h 9505057"/>
              <a:gd name="connsiteX48" fmla="*/ 4527756 w 6408712"/>
              <a:gd name="connsiteY48" fmla="*/ 3348706 h 9505057"/>
              <a:gd name="connsiteX49" fmla="*/ 4385483 w 6408712"/>
              <a:gd name="connsiteY49" fmla="*/ 3540939 h 9505057"/>
              <a:gd name="connsiteX50" fmla="*/ 4141952 w 6408712"/>
              <a:gd name="connsiteY50" fmla="*/ 3926367 h 9505057"/>
              <a:gd name="connsiteX51" fmla="*/ 3999679 w 6408712"/>
              <a:gd name="connsiteY51" fmla="*/ 4214718 h 9505057"/>
              <a:gd name="connsiteX52" fmla="*/ 3901625 w 6408712"/>
              <a:gd name="connsiteY52" fmla="*/ 4480001 h 9505057"/>
              <a:gd name="connsiteX53" fmla="*/ 3829206 w 6408712"/>
              <a:gd name="connsiteY53" fmla="*/ 4793340 h 9505057"/>
              <a:gd name="connsiteX54" fmla="*/ 3854199 w 6408712"/>
              <a:gd name="connsiteY54" fmla="*/ 4891378 h 9505057"/>
              <a:gd name="connsiteX55" fmla="*/ 3901625 w 6408712"/>
              <a:gd name="connsiteY55" fmla="*/ 4963466 h 9505057"/>
              <a:gd name="connsiteX56" fmla="*/ 3974042 w 6408712"/>
              <a:gd name="connsiteY56" fmla="*/ 5011526 h 9505057"/>
              <a:gd name="connsiteX57" fmla="*/ 4119522 w 6408712"/>
              <a:gd name="connsiteY57" fmla="*/ 5011526 h 9505057"/>
              <a:gd name="connsiteX58" fmla="*/ 4334853 w 6408712"/>
              <a:gd name="connsiteY58" fmla="*/ 4986535 h 9505057"/>
              <a:gd name="connsiteX59" fmla="*/ 4648239 w 6408712"/>
              <a:gd name="connsiteY59" fmla="*/ 4938477 h 9505057"/>
              <a:gd name="connsiteX60" fmla="*/ 4960985 w 6408712"/>
              <a:gd name="connsiteY60" fmla="*/ 4843321 h 9505057"/>
              <a:gd name="connsiteX61" fmla="*/ 5299365 w 6408712"/>
              <a:gd name="connsiteY61" fmla="*/ 4698184 h 9505057"/>
              <a:gd name="connsiteX62" fmla="*/ 5612109 w 6408712"/>
              <a:gd name="connsiteY62" fmla="*/ 4530942 h 9505057"/>
              <a:gd name="connsiteX63" fmla="*/ 5757588 w 6408712"/>
              <a:gd name="connsiteY63" fmla="*/ 4432902 h 9505057"/>
              <a:gd name="connsiteX64" fmla="*/ 5877431 w 6408712"/>
              <a:gd name="connsiteY64" fmla="*/ 4312756 h 9505057"/>
              <a:gd name="connsiteX65" fmla="*/ 5975483 w 6408712"/>
              <a:gd name="connsiteY65" fmla="*/ 4214718 h 9505057"/>
              <a:gd name="connsiteX66" fmla="*/ 6045339 w 6408712"/>
              <a:gd name="connsiteY66" fmla="*/ 4072465 h 9505057"/>
              <a:gd name="connsiteX67" fmla="*/ 6045339 w 6408712"/>
              <a:gd name="connsiteY67" fmla="*/ 4167622 h 9505057"/>
              <a:gd name="connsiteX68" fmla="*/ 5997915 w 6408712"/>
              <a:gd name="connsiteY68" fmla="*/ 4264698 h 9505057"/>
              <a:gd name="connsiteX69" fmla="*/ 5925496 w 6408712"/>
              <a:gd name="connsiteY69" fmla="*/ 4384844 h 9505057"/>
              <a:gd name="connsiteX70" fmla="*/ 5830005 w 6408712"/>
              <a:gd name="connsiteY70" fmla="*/ 4504989 h 9505057"/>
              <a:gd name="connsiteX71" fmla="*/ 5659535 w 6408712"/>
              <a:gd name="connsiteY71" fmla="*/ 4651087 h 9505057"/>
              <a:gd name="connsiteX72" fmla="*/ 5419208 w 6408712"/>
              <a:gd name="connsiteY72" fmla="*/ 4818332 h 9505057"/>
              <a:gd name="connsiteX73" fmla="*/ 5106462 w 6408712"/>
              <a:gd name="connsiteY73" fmla="*/ 4963466 h 9505057"/>
              <a:gd name="connsiteX74" fmla="*/ 5153886 w 6408712"/>
              <a:gd name="connsiteY74" fmla="*/ 4986535 h 9505057"/>
              <a:gd name="connsiteX75" fmla="*/ 5276933 w 6408712"/>
              <a:gd name="connsiteY75" fmla="*/ 5106680 h 9505057"/>
              <a:gd name="connsiteX76" fmla="*/ 5346789 w 6408712"/>
              <a:gd name="connsiteY76" fmla="*/ 5203759 h 9505057"/>
              <a:gd name="connsiteX77" fmla="*/ 5419208 w 6408712"/>
              <a:gd name="connsiteY77" fmla="*/ 5323905 h 9505057"/>
              <a:gd name="connsiteX78" fmla="*/ 5492266 w 6408712"/>
              <a:gd name="connsiteY78" fmla="*/ 5470003 h 9505057"/>
              <a:gd name="connsiteX79" fmla="*/ 5564685 w 6408712"/>
              <a:gd name="connsiteY79" fmla="*/ 5662236 h 9505057"/>
              <a:gd name="connsiteX80" fmla="*/ 5492266 w 6408712"/>
              <a:gd name="connsiteY80" fmla="*/ 5542088 h 9505057"/>
              <a:gd name="connsiteX81" fmla="*/ 5419208 w 6408712"/>
              <a:gd name="connsiteY81" fmla="*/ 5444050 h 9505057"/>
              <a:gd name="connsiteX82" fmla="*/ 5324359 w 6408712"/>
              <a:gd name="connsiteY82" fmla="*/ 5323905 h 9505057"/>
              <a:gd name="connsiteX83" fmla="*/ 5203875 w 6408712"/>
              <a:gd name="connsiteY83" fmla="*/ 5203759 h 9505057"/>
              <a:gd name="connsiteX84" fmla="*/ 5059039 w 6408712"/>
              <a:gd name="connsiteY84" fmla="*/ 5106680 h 9505057"/>
              <a:gd name="connsiteX85" fmla="*/ 4913559 w 6408712"/>
              <a:gd name="connsiteY85" fmla="*/ 5036515 h 9505057"/>
              <a:gd name="connsiteX86" fmla="*/ 4818712 w 6408712"/>
              <a:gd name="connsiteY86" fmla="*/ 5036515 h 9505057"/>
              <a:gd name="connsiteX87" fmla="*/ 4720659 w 6408712"/>
              <a:gd name="connsiteY87" fmla="*/ 5036515 h 9505057"/>
              <a:gd name="connsiteX88" fmla="*/ 4432906 w 6408712"/>
              <a:gd name="connsiteY88" fmla="*/ 5131672 h 9505057"/>
              <a:gd name="connsiteX89" fmla="*/ 4333202 w 6408712"/>
              <a:gd name="connsiteY89" fmla="*/ 5186649 h 9505057"/>
              <a:gd name="connsiteX90" fmla="*/ 4182186 w 6408712"/>
              <a:gd name="connsiteY90" fmla="*/ 5226330 h 9505057"/>
              <a:gd name="connsiteX91" fmla="*/ 3788758 w 6408712"/>
              <a:gd name="connsiteY91" fmla="*/ 8002855 h 9505057"/>
              <a:gd name="connsiteX92" fmla="*/ 4816729 w 6408712"/>
              <a:gd name="connsiteY92" fmla="*/ 9505057 h 9505057"/>
              <a:gd name="connsiteX93" fmla="*/ 1440873 w 6408712"/>
              <a:gd name="connsiteY93" fmla="*/ 9505057 h 9505057"/>
              <a:gd name="connsiteX94" fmla="*/ 2443977 w 6408712"/>
              <a:gd name="connsiteY94" fmla="*/ 7990971 h 9505057"/>
              <a:gd name="connsiteX95" fmla="*/ 2303268 w 6408712"/>
              <a:gd name="connsiteY95" fmla="*/ 5266751 h 9505057"/>
              <a:gd name="connsiteX96" fmla="*/ 2216090 w 6408712"/>
              <a:gd name="connsiteY96" fmla="*/ 5191468 h 9505057"/>
              <a:gd name="connsiteX97" fmla="*/ 2071296 w 6408712"/>
              <a:gd name="connsiteY97" fmla="*/ 5083612 h 9505057"/>
              <a:gd name="connsiteX98" fmla="*/ 1878393 w 6408712"/>
              <a:gd name="connsiteY98" fmla="*/ 4986535 h 9505057"/>
              <a:gd name="connsiteX99" fmla="*/ 1685493 w 6408712"/>
              <a:gd name="connsiteY99" fmla="*/ 4913486 h 9505057"/>
              <a:gd name="connsiteX100" fmla="*/ 1470160 w 6408712"/>
              <a:gd name="connsiteY100" fmla="*/ 4843321 h 9505057"/>
              <a:gd name="connsiteX101" fmla="*/ 1277257 w 6408712"/>
              <a:gd name="connsiteY101" fmla="*/ 4818332 h 9505057"/>
              <a:gd name="connsiteX102" fmla="*/ 1084354 w 6408712"/>
              <a:gd name="connsiteY102" fmla="*/ 4793340 h 9505057"/>
              <a:gd name="connsiteX103" fmla="*/ 720980 w 6408712"/>
              <a:gd name="connsiteY103" fmla="*/ 4771233 h 9505057"/>
              <a:gd name="connsiteX104" fmla="*/ 433230 w 6408712"/>
              <a:gd name="connsiteY104" fmla="*/ 4793340 h 9505057"/>
              <a:gd name="connsiteX105" fmla="*/ 167910 w 6408712"/>
              <a:gd name="connsiteY105" fmla="*/ 4818332 h 9505057"/>
              <a:gd name="connsiteX106" fmla="*/ 360810 w 6408712"/>
              <a:gd name="connsiteY106" fmla="*/ 4771233 h 9505057"/>
              <a:gd name="connsiteX107" fmla="*/ 528079 w 6408712"/>
              <a:gd name="connsiteY107" fmla="*/ 4745283 h 9505057"/>
              <a:gd name="connsiteX108" fmla="*/ 913883 w 6408712"/>
              <a:gd name="connsiteY108" fmla="*/ 4720292 h 9505057"/>
              <a:gd name="connsiteX109" fmla="*/ 1277257 w 6408712"/>
              <a:gd name="connsiteY109" fmla="*/ 4745283 h 9505057"/>
              <a:gd name="connsiteX110" fmla="*/ 1638067 w 6408712"/>
              <a:gd name="connsiteY110" fmla="*/ 4818332 h 9505057"/>
              <a:gd name="connsiteX111" fmla="*/ 1950813 w 6408712"/>
              <a:gd name="connsiteY111" fmla="*/ 4913486 h 9505057"/>
              <a:gd name="connsiteX112" fmla="*/ 2238563 w 6408712"/>
              <a:gd name="connsiteY112" fmla="*/ 5036515 h 9505057"/>
              <a:gd name="connsiteX113" fmla="*/ 2456459 w 6408712"/>
              <a:gd name="connsiteY113" fmla="*/ 5156661 h 9505057"/>
              <a:gd name="connsiteX114" fmla="*/ 2624369 w 6408712"/>
              <a:gd name="connsiteY114" fmla="*/ 5276808 h 9505057"/>
              <a:gd name="connsiteX115" fmla="*/ 2651256 w 6408712"/>
              <a:gd name="connsiteY115" fmla="*/ 5295594 h 9505057"/>
              <a:gd name="connsiteX116" fmla="*/ 2656331 w 6408712"/>
              <a:gd name="connsiteY116" fmla="*/ 5296631 h 9505057"/>
              <a:gd name="connsiteX117" fmla="*/ 2649362 w 6408712"/>
              <a:gd name="connsiteY117" fmla="*/ 5203759 h 9505057"/>
              <a:gd name="connsiteX118" fmla="*/ 2601939 w 6408712"/>
              <a:gd name="connsiteY118" fmla="*/ 4891378 h 9505057"/>
              <a:gd name="connsiteX119" fmla="*/ 2311623 w 6408712"/>
              <a:gd name="connsiteY119" fmla="*/ 4047474 h 9505057"/>
              <a:gd name="connsiteX120" fmla="*/ 2191139 w 6408712"/>
              <a:gd name="connsiteY120" fmla="*/ 3806222 h 9505057"/>
              <a:gd name="connsiteX121" fmla="*/ 2045662 w 6408712"/>
              <a:gd name="connsiteY121" fmla="*/ 3540939 h 9505057"/>
              <a:gd name="connsiteX122" fmla="*/ 1855963 w 6408712"/>
              <a:gd name="connsiteY122" fmla="*/ 3275657 h 9505057"/>
              <a:gd name="connsiteX123" fmla="*/ 1638067 w 6408712"/>
              <a:gd name="connsiteY123" fmla="*/ 3010375 h 9505057"/>
              <a:gd name="connsiteX124" fmla="*/ 1397740 w 6408712"/>
              <a:gd name="connsiteY124" fmla="*/ 2747015 h 9505057"/>
              <a:gd name="connsiteX125" fmla="*/ 1106786 w 6408712"/>
              <a:gd name="connsiteY125" fmla="*/ 2456744 h 9505057"/>
              <a:gd name="connsiteX126" fmla="*/ 794040 w 6408712"/>
              <a:gd name="connsiteY126" fmla="*/ 2191462 h 9505057"/>
              <a:gd name="connsiteX127" fmla="*/ 408236 w 6408712"/>
              <a:gd name="connsiteY127" fmla="*/ 1951169 h 9505057"/>
              <a:gd name="connsiteX128" fmla="*/ 0 w 6408712"/>
              <a:gd name="connsiteY128" fmla="*/ 1710878 h 9505057"/>
              <a:gd name="connsiteX129" fmla="*/ 192903 w 6408712"/>
              <a:gd name="connsiteY129" fmla="*/ 1782965 h 9505057"/>
              <a:gd name="connsiteX130" fmla="*/ 408236 w 6408712"/>
              <a:gd name="connsiteY130" fmla="*/ 1878120 h 9505057"/>
              <a:gd name="connsiteX131" fmla="*/ 698550 w 6408712"/>
              <a:gd name="connsiteY131" fmla="*/ 2023256 h 9505057"/>
              <a:gd name="connsiteX132" fmla="*/ 1011936 w 6408712"/>
              <a:gd name="connsiteY132" fmla="*/ 2241442 h 9505057"/>
              <a:gd name="connsiteX133" fmla="*/ 1397740 w 6408712"/>
              <a:gd name="connsiteY133" fmla="*/ 2529793 h 9505057"/>
              <a:gd name="connsiteX134" fmla="*/ 1590002 w 6408712"/>
              <a:gd name="connsiteY134" fmla="*/ 2722026 h 9505057"/>
              <a:gd name="connsiteX135" fmla="*/ 1782903 w 6408712"/>
              <a:gd name="connsiteY135" fmla="*/ 2915221 h 9505057"/>
              <a:gd name="connsiteX136" fmla="*/ 1975806 w 6408712"/>
              <a:gd name="connsiteY136" fmla="*/ 3155512 h 9505057"/>
              <a:gd name="connsiteX137" fmla="*/ 2168709 w 6408712"/>
              <a:gd name="connsiteY137" fmla="*/ 3395803 h 9505057"/>
              <a:gd name="connsiteX138" fmla="*/ 2289193 w 6408712"/>
              <a:gd name="connsiteY138" fmla="*/ 3565931 h 9505057"/>
              <a:gd name="connsiteX139" fmla="*/ 2529519 w 6408712"/>
              <a:gd name="connsiteY139" fmla="*/ 3734134 h 9505057"/>
              <a:gd name="connsiteX140" fmla="*/ 2576943 w 6408712"/>
              <a:gd name="connsiteY140" fmla="*/ 3613988 h 9505057"/>
              <a:gd name="connsiteX141" fmla="*/ 2576943 w 6408712"/>
              <a:gd name="connsiteY141" fmla="*/ 3445785 h 9505057"/>
              <a:gd name="connsiteX142" fmla="*/ 2554513 w 6408712"/>
              <a:gd name="connsiteY142" fmla="*/ 3228561 h 9505057"/>
              <a:gd name="connsiteX143" fmla="*/ 2482096 w 6408712"/>
              <a:gd name="connsiteY143" fmla="*/ 2890230 h 9505057"/>
              <a:gd name="connsiteX144" fmla="*/ 2431466 w 6408712"/>
              <a:gd name="connsiteY144" fmla="*/ 2481733 h 9505057"/>
              <a:gd name="connsiteX145" fmla="*/ 2336616 w 6408712"/>
              <a:gd name="connsiteY145" fmla="*/ 1517683 h 9505057"/>
              <a:gd name="connsiteX146" fmla="*/ 2289193 w 6408712"/>
              <a:gd name="connsiteY146" fmla="*/ 603614 h 9505057"/>
              <a:gd name="connsiteX147" fmla="*/ 2289193 w 6408712"/>
              <a:gd name="connsiteY147" fmla="*/ 240291 h 9505057"/>
              <a:gd name="connsiteX148" fmla="*/ 2311623 w 6408712"/>
              <a:gd name="connsiteY148" fmla="*/ 0 h 9505057"/>
              <a:gd name="connsiteX0" fmla="*/ 2311623 w 6408712"/>
              <a:gd name="connsiteY0" fmla="*/ 0 h 9505057"/>
              <a:gd name="connsiteX1" fmla="*/ 2456459 w 6408712"/>
              <a:gd name="connsiteY1" fmla="*/ 1397538 h 9505057"/>
              <a:gd name="connsiteX2" fmla="*/ 2601939 w 6408712"/>
              <a:gd name="connsiteY2" fmla="*/ 2481733 h 9505057"/>
              <a:gd name="connsiteX3" fmla="*/ 2674997 w 6408712"/>
              <a:gd name="connsiteY3" fmla="*/ 2915221 h 9505057"/>
              <a:gd name="connsiteX4" fmla="*/ 2722422 w 6408712"/>
              <a:gd name="connsiteY4" fmla="*/ 3228561 h 9505057"/>
              <a:gd name="connsiteX5" fmla="*/ 2987742 w 6408712"/>
              <a:gd name="connsiteY5" fmla="*/ 4287767 h 9505057"/>
              <a:gd name="connsiteX6" fmla="*/ 3082592 w 6408712"/>
              <a:gd name="connsiteY6" fmla="*/ 4745283 h 9505057"/>
              <a:gd name="connsiteX7" fmla="*/ 3250499 w 6408712"/>
              <a:gd name="connsiteY7" fmla="*/ 5226826 h 9505057"/>
              <a:gd name="connsiteX8" fmla="*/ 3395976 w 6408712"/>
              <a:gd name="connsiteY8" fmla="*/ 5058623 h 9505057"/>
              <a:gd name="connsiteX9" fmla="*/ 3515819 w 6408712"/>
              <a:gd name="connsiteY9" fmla="*/ 4771233 h 9505057"/>
              <a:gd name="connsiteX10" fmla="*/ 3588879 w 6408712"/>
              <a:gd name="connsiteY10" fmla="*/ 4600146 h 9505057"/>
              <a:gd name="connsiteX11" fmla="*/ 3661299 w 6408712"/>
              <a:gd name="connsiteY11" fmla="*/ 4432902 h 9505057"/>
              <a:gd name="connsiteX12" fmla="*/ 3854199 w 6408712"/>
              <a:gd name="connsiteY12" fmla="*/ 4119562 h 9505057"/>
              <a:gd name="connsiteX13" fmla="*/ 4047102 w 6408712"/>
              <a:gd name="connsiteY13" fmla="*/ 3806222 h 9505057"/>
              <a:gd name="connsiteX14" fmla="*/ 4240005 w 6408712"/>
              <a:gd name="connsiteY14" fmla="*/ 3468852 h 9505057"/>
              <a:gd name="connsiteX15" fmla="*/ 4312422 w 6408712"/>
              <a:gd name="connsiteY15" fmla="*/ 3275657 h 9505057"/>
              <a:gd name="connsiteX16" fmla="*/ 4359848 w 6408712"/>
              <a:gd name="connsiteY16" fmla="*/ 3082463 h 9505057"/>
              <a:gd name="connsiteX17" fmla="*/ 4407272 w 6408712"/>
              <a:gd name="connsiteY17" fmla="*/ 2890230 h 9505057"/>
              <a:gd name="connsiteX18" fmla="*/ 4407272 w 6408712"/>
              <a:gd name="connsiteY18" fmla="*/ 2697035 h 9505057"/>
              <a:gd name="connsiteX19" fmla="*/ 4385483 w 6408712"/>
              <a:gd name="connsiteY19" fmla="*/ 2456744 h 9505057"/>
              <a:gd name="connsiteX20" fmla="*/ 4334853 w 6408712"/>
              <a:gd name="connsiteY20" fmla="*/ 2241442 h 9505057"/>
              <a:gd name="connsiteX21" fmla="*/ 4240005 w 6408712"/>
              <a:gd name="connsiteY21" fmla="*/ 1976160 h 9505057"/>
              <a:gd name="connsiteX22" fmla="*/ 4119522 w 6408712"/>
              <a:gd name="connsiteY22" fmla="*/ 1710878 h 9505057"/>
              <a:gd name="connsiteX23" fmla="*/ 4192579 w 6408712"/>
              <a:gd name="connsiteY23" fmla="*/ 1807957 h 9505057"/>
              <a:gd name="connsiteX24" fmla="*/ 4287429 w 6408712"/>
              <a:gd name="connsiteY24" fmla="*/ 1928102 h 9505057"/>
              <a:gd name="connsiteX25" fmla="*/ 4359848 w 6408712"/>
              <a:gd name="connsiteY25" fmla="*/ 2071316 h 9505057"/>
              <a:gd name="connsiteX26" fmla="*/ 4432906 w 6408712"/>
              <a:gd name="connsiteY26" fmla="*/ 2263550 h 9505057"/>
              <a:gd name="connsiteX27" fmla="*/ 4480332 w 6408712"/>
              <a:gd name="connsiteY27" fmla="*/ 2503841 h 9505057"/>
              <a:gd name="connsiteX28" fmla="*/ 4505325 w 6408712"/>
              <a:gd name="connsiteY28" fmla="*/ 2795075 h 9505057"/>
              <a:gd name="connsiteX29" fmla="*/ 4480332 w 6408712"/>
              <a:gd name="connsiteY29" fmla="*/ 2962317 h 9505057"/>
              <a:gd name="connsiteX30" fmla="*/ 4455336 w 6408712"/>
              <a:gd name="connsiteY30" fmla="*/ 3133404 h 9505057"/>
              <a:gd name="connsiteX31" fmla="*/ 4648239 w 6408712"/>
              <a:gd name="connsiteY31" fmla="*/ 2987309 h 9505057"/>
              <a:gd name="connsiteX32" fmla="*/ 4866136 w 6408712"/>
              <a:gd name="connsiteY32" fmla="*/ 2842172 h 9505057"/>
              <a:gd name="connsiteX33" fmla="*/ 5131456 w 6408712"/>
              <a:gd name="connsiteY33" fmla="*/ 2697035 h 9505057"/>
              <a:gd name="connsiteX34" fmla="*/ 5444202 w 6408712"/>
              <a:gd name="connsiteY34" fmla="*/ 2529793 h 9505057"/>
              <a:gd name="connsiteX35" fmla="*/ 5782582 w 6408712"/>
              <a:gd name="connsiteY35" fmla="*/ 2409645 h 9505057"/>
              <a:gd name="connsiteX36" fmla="*/ 5925496 w 6408712"/>
              <a:gd name="connsiteY36" fmla="*/ 2383695 h 9505057"/>
              <a:gd name="connsiteX37" fmla="*/ 6095968 w 6408712"/>
              <a:gd name="connsiteY37" fmla="*/ 2361588 h 9505057"/>
              <a:gd name="connsiteX38" fmla="*/ 6263235 w 6408712"/>
              <a:gd name="connsiteY38" fmla="*/ 2336599 h 9505057"/>
              <a:gd name="connsiteX39" fmla="*/ 6408712 w 6408712"/>
              <a:gd name="connsiteY39" fmla="*/ 2361588 h 9505057"/>
              <a:gd name="connsiteX40" fmla="*/ 6190816 w 6408712"/>
              <a:gd name="connsiteY40" fmla="*/ 2409645 h 9505057"/>
              <a:gd name="connsiteX41" fmla="*/ 5950489 w 6408712"/>
              <a:gd name="connsiteY41" fmla="*/ 2456744 h 9505057"/>
              <a:gd name="connsiteX42" fmla="*/ 5659535 w 6408712"/>
              <a:gd name="connsiteY42" fmla="*/ 2554782 h 9505057"/>
              <a:gd name="connsiteX43" fmla="*/ 5324359 w 6408712"/>
              <a:gd name="connsiteY43" fmla="*/ 2697035 h 9505057"/>
              <a:gd name="connsiteX44" fmla="*/ 5153886 w 6408712"/>
              <a:gd name="connsiteY44" fmla="*/ 2795075 h 9505057"/>
              <a:gd name="connsiteX45" fmla="*/ 4985979 w 6408712"/>
              <a:gd name="connsiteY45" fmla="*/ 2915221 h 9505057"/>
              <a:gd name="connsiteX46" fmla="*/ 4818712 w 6408712"/>
              <a:gd name="connsiteY46" fmla="*/ 3035366 h 9505057"/>
              <a:gd name="connsiteX47" fmla="*/ 4673233 w 6408712"/>
              <a:gd name="connsiteY47" fmla="*/ 3180503 h 9505057"/>
              <a:gd name="connsiteX48" fmla="*/ 4527756 w 6408712"/>
              <a:gd name="connsiteY48" fmla="*/ 3348706 h 9505057"/>
              <a:gd name="connsiteX49" fmla="*/ 4385483 w 6408712"/>
              <a:gd name="connsiteY49" fmla="*/ 3540939 h 9505057"/>
              <a:gd name="connsiteX50" fmla="*/ 4141952 w 6408712"/>
              <a:gd name="connsiteY50" fmla="*/ 3926367 h 9505057"/>
              <a:gd name="connsiteX51" fmla="*/ 3999679 w 6408712"/>
              <a:gd name="connsiteY51" fmla="*/ 4214718 h 9505057"/>
              <a:gd name="connsiteX52" fmla="*/ 3901625 w 6408712"/>
              <a:gd name="connsiteY52" fmla="*/ 4480001 h 9505057"/>
              <a:gd name="connsiteX53" fmla="*/ 3829206 w 6408712"/>
              <a:gd name="connsiteY53" fmla="*/ 4793340 h 9505057"/>
              <a:gd name="connsiteX54" fmla="*/ 3854199 w 6408712"/>
              <a:gd name="connsiteY54" fmla="*/ 4891378 h 9505057"/>
              <a:gd name="connsiteX55" fmla="*/ 3901625 w 6408712"/>
              <a:gd name="connsiteY55" fmla="*/ 4963466 h 9505057"/>
              <a:gd name="connsiteX56" fmla="*/ 3974042 w 6408712"/>
              <a:gd name="connsiteY56" fmla="*/ 5011526 h 9505057"/>
              <a:gd name="connsiteX57" fmla="*/ 4119522 w 6408712"/>
              <a:gd name="connsiteY57" fmla="*/ 5011526 h 9505057"/>
              <a:gd name="connsiteX58" fmla="*/ 4334853 w 6408712"/>
              <a:gd name="connsiteY58" fmla="*/ 4986535 h 9505057"/>
              <a:gd name="connsiteX59" fmla="*/ 4648239 w 6408712"/>
              <a:gd name="connsiteY59" fmla="*/ 4938477 h 9505057"/>
              <a:gd name="connsiteX60" fmla="*/ 4960985 w 6408712"/>
              <a:gd name="connsiteY60" fmla="*/ 4843321 h 9505057"/>
              <a:gd name="connsiteX61" fmla="*/ 5299365 w 6408712"/>
              <a:gd name="connsiteY61" fmla="*/ 4698184 h 9505057"/>
              <a:gd name="connsiteX62" fmla="*/ 5612109 w 6408712"/>
              <a:gd name="connsiteY62" fmla="*/ 4530942 h 9505057"/>
              <a:gd name="connsiteX63" fmla="*/ 5757588 w 6408712"/>
              <a:gd name="connsiteY63" fmla="*/ 4432902 h 9505057"/>
              <a:gd name="connsiteX64" fmla="*/ 5877431 w 6408712"/>
              <a:gd name="connsiteY64" fmla="*/ 4312756 h 9505057"/>
              <a:gd name="connsiteX65" fmla="*/ 5975483 w 6408712"/>
              <a:gd name="connsiteY65" fmla="*/ 4214718 h 9505057"/>
              <a:gd name="connsiteX66" fmla="*/ 6045339 w 6408712"/>
              <a:gd name="connsiteY66" fmla="*/ 4072465 h 9505057"/>
              <a:gd name="connsiteX67" fmla="*/ 6045339 w 6408712"/>
              <a:gd name="connsiteY67" fmla="*/ 4167622 h 9505057"/>
              <a:gd name="connsiteX68" fmla="*/ 5997915 w 6408712"/>
              <a:gd name="connsiteY68" fmla="*/ 4264698 h 9505057"/>
              <a:gd name="connsiteX69" fmla="*/ 5925496 w 6408712"/>
              <a:gd name="connsiteY69" fmla="*/ 4384844 h 9505057"/>
              <a:gd name="connsiteX70" fmla="*/ 5830005 w 6408712"/>
              <a:gd name="connsiteY70" fmla="*/ 4504989 h 9505057"/>
              <a:gd name="connsiteX71" fmla="*/ 5659535 w 6408712"/>
              <a:gd name="connsiteY71" fmla="*/ 4651087 h 9505057"/>
              <a:gd name="connsiteX72" fmla="*/ 5419208 w 6408712"/>
              <a:gd name="connsiteY72" fmla="*/ 4818332 h 9505057"/>
              <a:gd name="connsiteX73" fmla="*/ 5106462 w 6408712"/>
              <a:gd name="connsiteY73" fmla="*/ 4963466 h 9505057"/>
              <a:gd name="connsiteX74" fmla="*/ 5153886 w 6408712"/>
              <a:gd name="connsiteY74" fmla="*/ 4986535 h 9505057"/>
              <a:gd name="connsiteX75" fmla="*/ 5276933 w 6408712"/>
              <a:gd name="connsiteY75" fmla="*/ 5106680 h 9505057"/>
              <a:gd name="connsiteX76" fmla="*/ 5346789 w 6408712"/>
              <a:gd name="connsiteY76" fmla="*/ 5203759 h 9505057"/>
              <a:gd name="connsiteX77" fmla="*/ 5419208 w 6408712"/>
              <a:gd name="connsiteY77" fmla="*/ 5323905 h 9505057"/>
              <a:gd name="connsiteX78" fmla="*/ 5492266 w 6408712"/>
              <a:gd name="connsiteY78" fmla="*/ 5470003 h 9505057"/>
              <a:gd name="connsiteX79" fmla="*/ 5564685 w 6408712"/>
              <a:gd name="connsiteY79" fmla="*/ 5662236 h 9505057"/>
              <a:gd name="connsiteX80" fmla="*/ 5492266 w 6408712"/>
              <a:gd name="connsiteY80" fmla="*/ 5542088 h 9505057"/>
              <a:gd name="connsiteX81" fmla="*/ 5419208 w 6408712"/>
              <a:gd name="connsiteY81" fmla="*/ 5444050 h 9505057"/>
              <a:gd name="connsiteX82" fmla="*/ 5324359 w 6408712"/>
              <a:gd name="connsiteY82" fmla="*/ 5323905 h 9505057"/>
              <a:gd name="connsiteX83" fmla="*/ 5203875 w 6408712"/>
              <a:gd name="connsiteY83" fmla="*/ 5203759 h 9505057"/>
              <a:gd name="connsiteX84" fmla="*/ 5059039 w 6408712"/>
              <a:gd name="connsiteY84" fmla="*/ 5106680 h 9505057"/>
              <a:gd name="connsiteX85" fmla="*/ 4913559 w 6408712"/>
              <a:gd name="connsiteY85" fmla="*/ 5036515 h 9505057"/>
              <a:gd name="connsiteX86" fmla="*/ 4818712 w 6408712"/>
              <a:gd name="connsiteY86" fmla="*/ 5036515 h 9505057"/>
              <a:gd name="connsiteX87" fmla="*/ 4720659 w 6408712"/>
              <a:gd name="connsiteY87" fmla="*/ 5036515 h 9505057"/>
              <a:gd name="connsiteX88" fmla="*/ 4432906 w 6408712"/>
              <a:gd name="connsiteY88" fmla="*/ 5131672 h 9505057"/>
              <a:gd name="connsiteX89" fmla="*/ 4333202 w 6408712"/>
              <a:gd name="connsiteY89" fmla="*/ 5186649 h 9505057"/>
              <a:gd name="connsiteX90" fmla="*/ 4182186 w 6408712"/>
              <a:gd name="connsiteY90" fmla="*/ 5226330 h 9505057"/>
              <a:gd name="connsiteX91" fmla="*/ 3788758 w 6408712"/>
              <a:gd name="connsiteY91" fmla="*/ 8002855 h 9505057"/>
              <a:gd name="connsiteX92" fmla="*/ 4816729 w 6408712"/>
              <a:gd name="connsiteY92" fmla="*/ 9505057 h 9505057"/>
              <a:gd name="connsiteX93" fmla="*/ 1440873 w 6408712"/>
              <a:gd name="connsiteY93" fmla="*/ 9505057 h 9505057"/>
              <a:gd name="connsiteX94" fmla="*/ 2443977 w 6408712"/>
              <a:gd name="connsiteY94" fmla="*/ 7990971 h 9505057"/>
              <a:gd name="connsiteX95" fmla="*/ 2303268 w 6408712"/>
              <a:gd name="connsiteY95" fmla="*/ 5266751 h 9505057"/>
              <a:gd name="connsiteX96" fmla="*/ 2142271 w 6408712"/>
              <a:gd name="connsiteY96" fmla="*/ 5586755 h 9505057"/>
              <a:gd name="connsiteX97" fmla="*/ 2071296 w 6408712"/>
              <a:gd name="connsiteY97" fmla="*/ 5083612 h 9505057"/>
              <a:gd name="connsiteX98" fmla="*/ 1878393 w 6408712"/>
              <a:gd name="connsiteY98" fmla="*/ 4986535 h 9505057"/>
              <a:gd name="connsiteX99" fmla="*/ 1685493 w 6408712"/>
              <a:gd name="connsiteY99" fmla="*/ 4913486 h 9505057"/>
              <a:gd name="connsiteX100" fmla="*/ 1470160 w 6408712"/>
              <a:gd name="connsiteY100" fmla="*/ 4843321 h 9505057"/>
              <a:gd name="connsiteX101" fmla="*/ 1277257 w 6408712"/>
              <a:gd name="connsiteY101" fmla="*/ 4818332 h 9505057"/>
              <a:gd name="connsiteX102" fmla="*/ 1084354 w 6408712"/>
              <a:gd name="connsiteY102" fmla="*/ 4793340 h 9505057"/>
              <a:gd name="connsiteX103" fmla="*/ 720980 w 6408712"/>
              <a:gd name="connsiteY103" fmla="*/ 4771233 h 9505057"/>
              <a:gd name="connsiteX104" fmla="*/ 433230 w 6408712"/>
              <a:gd name="connsiteY104" fmla="*/ 4793340 h 9505057"/>
              <a:gd name="connsiteX105" fmla="*/ 167910 w 6408712"/>
              <a:gd name="connsiteY105" fmla="*/ 4818332 h 9505057"/>
              <a:gd name="connsiteX106" fmla="*/ 360810 w 6408712"/>
              <a:gd name="connsiteY106" fmla="*/ 4771233 h 9505057"/>
              <a:gd name="connsiteX107" fmla="*/ 528079 w 6408712"/>
              <a:gd name="connsiteY107" fmla="*/ 4745283 h 9505057"/>
              <a:gd name="connsiteX108" fmla="*/ 913883 w 6408712"/>
              <a:gd name="connsiteY108" fmla="*/ 4720292 h 9505057"/>
              <a:gd name="connsiteX109" fmla="*/ 1277257 w 6408712"/>
              <a:gd name="connsiteY109" fmla="*/ 4745283 h 9505057"/>
              <a:gd name="connsiteX110" fmla="*/ 1638067 w 6408712"/>
              <a:gd name="connsiteY110" fmla="*/ 4818332 h 9505057"/>
              <a:gd name="connsiteX111" fmla="*/ 1950813 w 6408712"/>
              <a:gd name="connsiteY111" fmla="*/ 4913486 h 9505057"/>
              <a:gd name="connsiteX112" fmla="*/ 2238563 w 6408712"/>
              <a:gd name="connsiteY112" fmla="*/ 5036515 h 9505057"/>
              <a:gd name="connsiteX113" fmla="*/ 2456459 w 6408712"/>
              <a:gd name="connsiteY113" fmla="*/ 5156661 h 9505057"/>
              <a:gd name="connsiteX114" fmla="*/ 2624369 w 6408712"/>
              <a:gd name="connsiteY114" fmla="*/ 5276808 h 9505057"/>
              <a:gd name="connsiteX115" fmla="*/ 2651256 w 6408712"/>
              <a:gd name="connsiteY115" fmla="*/ 5295594 h 9505057"/>
              <a:gd name="connsiteX116" fmla="*/ 2656331 w 6408712"/>
              <a:gd name="connsiteY116" fmla="*/ 5296631 h 9505057"/>
              <a:gd name="connsiteX117" fmla="*/ 2649362 w 6408712"/>
              <a:gd name="connsiteY117" fmla="*/ 5203759 h 9505057"/>
              <a:gd name="connsiteX118" fmla="*/ 2601939 w 6408712"/>
              <a:gd name="connsiteY118" fmla="*/ 4891378 h 9505057"/>
              <a:gd name="connsiteX119" fmla="*/ 2311623 w 6408712"/>
              <a:gd name="connsiteY119" fmla="*/ 4047474 h 9505057"/>
              <a:gd name="connsiteX120" fmla="*/ 2191139 w 6408712"/>
              <a:gd name="connsiteY120" fmla="*/ 3806222 h 9505057"/>
              <a:gd name="connsiteX121" fmla="*/ 2045662 w 6408712"/>
              <a:gd name="connsiteY121" fmla="*/ 3540939 h 9505057"/>
              <a:gd name="connsiteX122" fmla="*/ 1855963 w 6408712"/>
              <a:gd name="connsiteY122" fmla="*/ 3275657 h 9505057"/>
              <a:gd name="connsiteX123" fmla="*/ 1638067 w 6408712"/>
              <a:gd name="connsiteY123" fmla="*/ 3010375 h 9505057"/>
              <a:gd name="connsiteX124" fmla="*/ 1397740 w 6408712"/>
              <a:gd name="connsiteY124" fmla="*/ 2747015 h 9505057"/>
              <a:gd name="connsiteX125" fmla="*/ 1106786 w 6408712"/>
              <a:gd name="connsiteY125" fmla="*/ 2456744 h 9505057"/>
              <a:gd name="connsiteX126" fmla="*/ 794040 w 6408712"/>
              <a:gd name="connsiteY126" fmla="*/ 2191462 h 9505057"/>
              <a:gd name="connsiteX127" fmla="*/ 408236 w 6408712"/>
              <a:gd name="connsiteY127" fmla="*/ 1951169 h 9505057"/>
              <a:gd name="connsiteX128" fmla="*/ 0 w 6408712"/>
              <a:gd name="connsiteY128" fmla="*/ 1710878 h 9505057"/>
              <a:gd name="connsiteX129" fmla="*/ 192903 w 6408712"/>
              <a:gd name="connsiteY129" fmla="*/ 1782965 h 9505057"/>
              <a:gd name="connsiteX130" fmla="*/ 408236 w 6408712"/>
              <a:gd name="connsiteY130" fmla="*/ 1878120 h 9505057"/>
              <a:gd name="connsiteX131" fmla="*/ 698550 w 6408712"/>
              <a:gd name="connsiteY131" fmla="*/ 2023256 h 9505057"/>
              <a:gd name="connsiteX132" fmla="*/ 1011936 w 6408712"/>
              <a:gd name="connsiteY132" fmla="*/ 2241442 h 9505057"/>
              <a:gd name="connsiteX133" fmla="*/ 1397740 w 6408712"/>
              <a:gd name="connsiteY133" fmla="*/ 2529793 h 9505057"/>
              <a:gd name="connsiteX134" fmla="*/ 1590002 w 6408712"/>
              <a:gd name="connsiteY134" fmla="*/ 2722026 h 9505057"/>
              <a:gd name="connsiteX135" fmla="*/ 1782903 w 6408712"/>
              <a:gd name="connsiteY135" fmla="*/ 2915221 h 9505057"/>
              <a:gd name="connsiteX136" fmla="*/ 1975806 w 6408712"/>
              <a:gd name="connsiteY136" fmla="*/ 3155512 h 9505057"/>
              <a:gd name="connsiteX137" fmla="*/ 2168709 w 6408712"/>
              <a:gd name="connsiteY137" fmla="*/ 3395803 h 9505057"/>
              <a:gd name="connsiteX138" fmla="*/ 2289193 w 6408712"/>
              <a:gd name="connsiteY138" fmla="*/ 3565931 h 9505057"/>
              <a:gd name="connsiteX139" fmla="*/ 2529519 w 6408712"/>
              <a:gd name="connsiteY139" fmla="*/ 3734134 h 9505057"/>
              <a:gd name="connsiteX140" fmla="*/ 2576943 w 6408712"/>
              <a:gd name="connsiteY140" fmla="*/ 3613988 h 9505057"/>
              <a:gd name="connsiteX141" fmla="*/ 2576943 w 6408712"/>
              <a:gd name="connsiteY141" fmla="*/ 3445785 h 9505057"/>
              <a:gd name="connsiteX142" fmla="*/ 2554513 w 6408712"/>
              <a:gd name="connsiteY142" fmla="*/ 3228561 h 9505057"/>
              <a:gd name="connsiteX143" fmla="*/ 2482096 w 6408712"/>
              <a:gd name="connsiteY143" fmla="*/ 2890230 h 9505057"/>
              <a:gd name="connsiteX144" fmla="*/ 2431466 w 6408712"/>
              <a:gd name="connsiteY144" fmla="*/ 2481733 h 9505057"/>
              <a:gd name="connsiteX145" fmla="*/ 2336616 w 6408712"/>
              <a:gd name="connsiteY145" fmla="*/ 1517683 h 9505057"/>
              <a:gd name="connsiteX146" fmla="*/ 2289193 w 6408712"/>
              <a:gd name="connsiteY146" fmla="*/ 603614 h 9505057"/>
              <a:gd name="connsiteX147" fmla="*/ 2289193 w 6408712"/>
              <a:gd name="connsiteY147" fmla="*/ 240291 h 9505057"/>
              <a:gd name="connsiteX148" fmla="*/ 2311623 w 6408712"/>
              <a:gd name="connsiteY148" fmla="*/ 0 h 9505057"/>
              <a:gd name="connsiteX0" fmla="*/ 2311623 w 6408712"/>
              <a:gd name="connsiteY0" fmla="*/ 0 h 9505057"/>
              <a:gd name="connsiteX1" fmla="*/ 2456459 w 6408712"/>
              <a:gd name="connsiteY1" fmla="*/ 1397538 h 9505057"/>
              <a:gd name="connsiteX2" fmla="*/ 2601939 w 6408712"/>
              <a:gd name="connsiteY2" fmla="*/ 2481733 h 9505057"/>
              <a:gd name="connsiteX3" fmla="*/ 2674997 w 6408712"/>
              <a:gd name="connsiteY3" fmla="*/ 2915221 h 9505057"/>
              <a:gd name="connsiteX4" fmla="*/ 2722422 w 6408712"/>
              <a:gd name="connsiteY4" fmla="*/ 3228561 h 9505057"/>
              <a:gd name="connsiteX5" fmla="*/ 2987742 w 6408712"/>
              <a:gd name="connsiteY5" fmla="*/ 4287767 h 9505057"/>
              <a:gd name="connsiteX6" fmla="*/ 3082592 w 6408712"/>
              <a:gd name="connsiteY6" fmla="*/ 4745283 h 9505057"/>
              <a:gd name="connsiteX7" fmla="*/ 3250499 w 6408712"/>
              <a:gd name="connsiteY7" fmla="*/ 5226826 h 9505057"/>
              <a:gd name="connsiteX8" fmla="*/ 3395976 w 6408712"/>
              <a:gd name="connsiteY8" fmla="*/ 5058623 h 9505057"/>
              <a:gd name="connsiteX9" fmla="*/ 3515819 w 6408712"/>
              <a:gd name="connsiteY9" fmla="*/ 4771233 h 9505057"/>
              <a:gd name="connsiteX10" fmla="*/ 3588879 w 6408712"/>
              <a:gd name="connsiteY10" fmla="*/ 4600146 h 9505057"/>
              <a:gd name="connsiteX11" fmla="*/ 3661299 w 6408712"/>
              <a:gd name="connsiteY11" fmla="*/ 4432902 h 9505057"/>
              <a:gd name="connsiteX12" fmla="*/ 3854199 w 6408712"/>
              <a:gd name="connsiteY12" fmla="*/ 4119562 h 9505057"/>
              <a:gd name="connsiteX13" fmla="*/ 4047102 w 6408712"/>
              <a:gd name="connsiteY13" fmla="*/ 3806222 h 9505057"/>
              <a:gd name="connsiteX14" fmla="*/ 4240005 w 6408712"/>
              <a:gd name="connsiteY14" fmla="*/ 3468852 h 9505057"/>
              <a:gd name="connsiteX15" fmla="*/ 4312422 w 6408712"/>
              <a:gd name="connsiteY15" fmla="*/ 3275657 h 9505057"/>
              <a:gd name="connsiteX16" fmla="*/ 4359848 w 6408712"/>
              <a:gd name="connsiteY16" fmla="*/ 3082463 h 9505057"/>
              <a:gd name="connsiteX17" fmla="*/ 4407272 w 6408712"/>
              <a:gd name="connsiteY17" fmla="*/ 2890230 h 9505057"/>
              <a:gd name="connsiteX18" fmla="*/ 4407272 w 6408712"/>
              <a:gd name="connsiteY18" fmla="*/ 2697035 h 9505057"/>
              <a:gd name="connsiteX19" fmla="*/ 4385483 w 6408712"/>
              <a:gd name="connsiteY19" fmla="*/ 2456744 h 9505057"/>
              <a:gd name="connsiteX20" fmla="*/ 4334853 w 6408712"/>
              <a:gd name="connsiteY20" fmla="*/ 2241442 h 9505057"/>
              <a:gd name="connsiteX21" fmla="*/ 4240005 w 6408712"/>
              <a:gd name="connsiteY21" fmla="*/ 1976160 h 9505057"/>
              <a:gd name="connsiteX22" fmla="*/ 4119522 w 6408712"/>
              <a:gd name="connsiteY22" fmla="*/ 1710878 h 9505057"/>
              <a:gd name="connsiteX23" fmla="*/ 4192579 w 6408712"/>
              <a:gd name="connsiteY23" fmla="*/ 1807957 h 9505057"/>
              <a:gd name="connsiteX24" fmla="*/ 4287429 w 6408712"/>
              <a:gd name="connsiteY24" fmla="*/ 1928102 h 9505057"/>
              <a:gd name="connsiteX25" fmla="*/ 4359848 w 6408712"/>
              <a:gd name="connsiteY25" fmla="*/ 2071316 h 9505057"/>
              <a:gd name="connsiteX26" fmla="*/ 4432906 w 6408712"/>
              <a:gd name="connsiteY26" fmla="*/ 2263550 h 9505057"/>
              <a:gd name="connsiteX27" fmla="*/ 4480332 w 6408712"/>
              <a:gd name="connsiteY27" fmla="*/ 2503841 h 9505057"/>
              <a:gd name="connsiteX28" fmla="*/ 4505325 w 6408712"/>
              <a:gd name="connsiteY28" fmla="*/ 2795075 h 9505057"/>
              <a:gd name="connsiteX29" fmla="*/ 4480332 w 6408712"/>
              <a:gd name="connsiteY29" fmla="*/ 2962317 h 9505057"/>
              <a:gd name="connsiteX30" fmla="*/ 4455336 w 6408712"/>
              <a:gd name="connsiteY30" fmla="*/ 3133404 h 9505057"/>
              <a:gd name="connsiteX31" fmla="*/ 4648239 w 6408712"/>
              <a:gd name="connsiteY31" fmla="*/ 2987309 h 9505057"/>
              <a:gd name="connsiteX32" fmla="*/ 4866136 w 6408712"/>
              <a:gd name="connsiteY32" fmla="*/ 2842172 h 9505057"/>
              <a:gd name="connsiteX33" fmla="*/ 5131456 w 6408712"/>
              <a:gd name="connsiteY33" fmla="*/ 2697035 h 9505057"/>
              <a:gd name="connsiteX34" fmla="*/ 5444202 w 6408712"/>
              <a:gd name="connsiteY34" fmla="*/ 2529793 h 9505057"/>
              <a:gd name="connsiteX35" fmla="*/ 5782582 w 6408712"/>
              <a:gd name="connsiteY35" fmla="*/ 2409645 h 9505057"/>
              <a:gd name="connsiteX36" fmla="*/ 5925496 w 6408712"/>
              <a:gd name="connsiteY36" fmla="*/ 2383695 h 9505057"/>
              <a:gd name="connsiteX37" fmla="*/ 6095968 w 6408712"/>
              <a:gd name="connsiteY37" fmla="*/ 2361588 h 9505057"/>
              <a:gd name="connsiteX38" fmla="*/ 6263235 w 6408712"/>
              <a:gd name="connsiteY38" fmla="*/ 2336599 h 9505057"/>
              <a:gd name="connsiteX39" fmla="*/ 6408712 w 6408712"/>
              <a:gd name="connsiteY39" fmla="*/ 2361588 h 9505057"/>
              <a:gd name="connsiteX40" fmla="*/ 6190816 w 6408712"/>
              <a:gd name="connsiteY40" fmla="*/ 2409645 h 9505057"/>
              <a:gd name="connsiteX41" fmla="*/ 5950489 w 6408712"/>
              <a:gd name="connsiteY41" fmla="*/ 2456744 h 9505057"/>
              <a:gd name="connsiteX42" fmla="*/ 5659535 w 6408712"/>
              <a:gd name="connsiteY42" fmla="*/ 2554782 h 9505057"/>
              <a:gd name="connsiteX43" fmla="*/ 5324359 w 6408712"/>
              <a:gd name="connsiteY43" fmla="*/ 2697035 h 9505057"/>
              <a:gd name="connsiteX44" fmla="*/ 5153886 w 6408712"/>
              <a:gd name="connsiteY44" fmla="*/ 2795075 h 9505057"/>
              <a:gd name="connsiteX45" fmla="*/ 4985979 w 6408712"/>
              <a:gd name="connsiteY45" fmla="*/ 2915221 h 9505057"/>
              <a:gd name="connsiteX46" fmla="*/ 4818712 w 6408712"/>
              <a:gd name="connsiteY46" fmla="*/ 3035366 h 9505057"/>
              <a:gd name="connsiteX47" fmla="*/ 4673233 w 6408712"/>
              <a:gd name="connsiteY47" fmla="*/ 3180503 h 9505057"/>
              <a:gd name="connsiteX48" fmla="*/ 4527756 w 6408712"/>
              <a:gd name="connsiteY48" fmla="*/ 3348706 h 9505057"/>
              <a:gd name="connsiteX49" fmla="*/ 4385483 w 6408712"/>
              <a:gd name="connsiteY49" fmla="*/ 3540939 h 9505057"/>
              <a:gd name="connsiteX50" fmla="*/ 4141952 w 6408712"/>
              <a:gd name="connsiteY50" fmla="*/ 3926367 h 9505057"/>
              <a:gd name="connsiteX51" fmla="*/ 3999679 w 6408712"/>
              <a:gd name="connsiteY51" fmla="*/ 4214718 h 9505057"/>
              <a:gd name="connsiteX52" fmla="*/ 3901625 w 6408712"/>
              <a:gd name="connsiteY52" fmla="*/ 4480001 h 9505057"/>
              <a:gd name="connsiteX53" fmla="*/ 3829206 w 6408712"/>
              <a:gd name="connsiteY53" fmla="*/ 4793340 h 9505057"/>
              <a:gd name="connsiteX54" fmla="*/ 3854199 w 6408712"/>
              <a:gd name="connsiteY54" fmla="*/ 4891378 h 9505057"/>
              <a:gd name="connsiteX55" fmla="*/ 3901625 w 6408712"/>
              <a:gd name="connsiteY55" fmla="*/ 4963466 h 9505057"/>
              <a:gd name="connsiteX56" fmla="*/ 3974042 w 6408712"/>
              <a:gd name="connsiteY56" fmla="*/ 5011526 h 9505057"/>
              <a:gd name="connsiteX57" fmla="*/ 4119522 w 6408712"/>
              <a:gd name="connsiteY57" fmla="*/ 5011526 h 9505057"/>
              <a:gd name="connsiteX58" fmla="*/ 4334853 w 6408712"/>
              <a:gd name="connsiteY58" fmla="*/ 4986535 h 9505057"/>
              <a:gd name="connsiteX59" fmla="*/ 4648239 w 6408712"/>
              <a:gd name="connsiteY59" fmla="*/ 4938477 h 9505057"/>
              <a:gd name="connsiteX60" fmla="*/ 4960985 w 6408712"/>
              <a:gd name="connsiteY60" fmla="*/ 4843321 h 9505057"/>
              <a:gd name="connsiteX61" fmla="*/ 5299365 w 6408712"/>
              <a:gd name="connsiteY61" fmla="*/ 4698184 h 9505057"/>
              <a:gd name="connsiteX62" fmla="*/ 5612109 w 6408712"/>
              <a:gd name="connsiteY62" fmla="*/ 4530942 h 9505057"/>
              <a:gd name="connsiteX63" fmla="*/ 5757588 w 6408712"/>
              <a:gd name="connsiteY63" fmla="*/ 4432902 h 9505057"/>
              <a:gd name="connsiteX64" fmla="*/ 5877431 w 6408712"/>
              <a:gd name="connsiteY64" fmla="*/ 4312756 h 9505057"/>
              <a:gd name="connsiteX65" fmla="*/ 5975483 w 6408712"/>
              <a:gd name="connsiteY65" fmla="*/ 4214718 h 9505057"/>
              <a:gd name="connsiteX66" fmla="*/ 6045339 w 6408712"/>
              <a:gd name="connsiteY66" fmla="*/ 4072465 h 9505057"/>
              <a:gd name="connsiteX67" fmla="*/ 6045339 w 6408712"/>
              <a:gd name="connsiteY67" fmla="*/ 4167622 h 9505057"/>
              <a:gd name="connsiteX68" fmla="*/ 5997915 w 6408712"/>
              <a:gd name="connsiteY68" fmla="*/ 4264698 h 9505057"/>
              <a:gd name="connsiteX69" fmla="*/ 5925496 w 6408712"/>
              <a:gd name="connsiteY69" fmla="*/ 4384844 h 9505057"/>
              <a:gd name="connsiteX70" fmla="*/ 5830005 w 6408712"/>
              <a:gd name="connsiteY70" fmla="*/ 4504989 h 9505057"/>
              <a:gd name="connsiteX71" fmla="*/ 5659535 w 6408712"/>
              <a:gd name="connsiteY71" fmla="*/ 4651087 h 9505057"/>
              <a:gd name="connsiteX72" fmla="*/ 5419208 w 6408712"/>
              <a:gd name="connsiteY72" fmla="*/ 4818332 h 9505057"/>
              <a:gd name="connsiteX73" fmla="*/ 5106462 w 6408712"/>
              <a:gd name="connsiteY73" fmla="*/ 4963466 h 9505057"/>
              <a:gd name="connsiteX74" fmla="*/ 5153886 w 6408712"/>
              <a:gd name="connsiteY74" fmla="*/ 4986535 h 9505057"/>
              <a:gd name="connsiteX75" fmla="*/ 5276933 w 6408712"/>
              <a:gd name="connsiteY75" fmla="*/ 5106680 h 9505057"/>
              <a:gd name="connsiteX76" fmla="*/ 5346789 w 6408712"/>
              <a:gd name="connsiteY76" fmla="*/ 5203759 h 9505057"/>
              <a:gd name="connsiteX77" fmla="*/ 5419208 w 6408712"/>
              <a:gd name="connsiteY77" fmla="*/ 5323905 h 9505057"/>
              <a:gd name="connsiteX78" fmla="*/ 5492266 w 6408712"/>
              <a:gd name="connsiteY78" fmla="*/ 5470003 h 9505057"/>
              <a:gd name="connsiteX79" fmla="*/ 5564685 w 6408712"/>
              <a:gd name="connsiteY79" fmla="*/ 5662236 h 9505057"/>
              <a:gd name="connsiteX80" fmla="*/ 5492266 w 6408712"/>
              <a:gd name="connsiteY80" fmla="*/ 5542088 h 9505057"/>
              <a:gd name="connsiteX81" fmla="*/ 5419208 w 6408712"/>
              <a:gd name="connsiteY81" fmla="*/ 5444050 h 9505057"/>
              <a:gd name="connsiteX82" fmla="*/ 5324359 w 6408712"/>
              <a:gd name="connsiteY82" fmla="*/ 5323905 h 9505057"/>
              <a:gd name="connsiteX83" fmla="*/ 5203875 w 6408712"/>
              <a:gd name="connsiteY83" fmla="*/ 5203759 h 9505057"/>
              <a:gd name="connsiteX84" fmla="*/ 5059039 w 6408712"/>
              <a:gd name="connsiteY84" fmla="*/ 5106680 h 9505057"/>
              <a:gd name="connsiteX85" fmla="*/ 4913559 w 6408712"/>
              <a:gd name="connsiteY85" fmla="*/ 5036515 h 9505057"/>
              <a:gd name="connsiteX86" fmla="*/ 4818712 w 6408712"/>
              <a:gd name="connsiteY86" fmla="*/ 5036515 h 9505057"/>
              <a:gd name="connsiteX87" fmla="*/ 4720659 w 6408712"/>
              <a:gd name="connsiteY87" fmla="*/ 5036515 h 9505057"/>
              <a:gd name="connsiteX88" fmla="*/ 4432906 w 6408712"/>
              <a:gd name="connsiteY88" fmla="*/ 5131672 h 9505057"/>
              <a:gd name="connsiteX89" fmla="*/ 4333202 w 6408712"/>
              <a:gd name="connsiteY89" fmla="*/ 5186649 h 9505057"/>
              <a:gd name="connsiteX90" fmla="*/ 4182186 w 6408712"/>
              <a:gd name="connsiteY90" fmla="*/ 5226330 h 9505057"/>
              <a:gd name="connsiteX91" fmla="*/ 3788758 w 6408712"/>
              <a:gd name="connsiteY91" fmla="*/ 8002855 h 9505057"/>
              <a:gd name="connsiteX92" fmla="*/ 4816729 w 6408712"/>
              <a:gd name="connsiteY92" fmla="*/ 9505057 h 9505057"/>
              <a:gd name="connsiteX93" fmla="*/ 1440873 w 6408712"/>
              <a:gd name="connsiteY93" fmla="*/ 9505057 h 9505057"/>
              <a:gd name="connsiteX94" fmla="*/ 2443977 w 6408712"/>
              <a:gd name="connsiteY94" fmla="*/ 7990971 h 9505057"/>
              <a:gd name="connsiteX95" fmla="*/ 2303268 w 6408712"/>
              <a:gd name="connsiteY95" fmla="*/ 5266751 h 9505057"/>
              <a:gd name="connsiteX96" fmla="*/ 2142271 w 6408712"/>
              <a:gd name="connsiteY96" fmla="*/ 5586755 h 9505057"/>
              <a:gd name="connsiteX97" fmla="*/ 2071296 w 6408712"/>
              <a:gd name="connsiteY97" fmla="*/ 5083612 h 9505057"/>
              <a:gd name="connsiteX98" fmla="*/ 1878393 w 6408712"/>
              <a:gd name="connsiteY98" fmla="*/ 4986535 h 9505057"/>
              <a:gd name="connsiteX99" fmla="*/ 1685493 w 6408712"/>
              <a:gd name="connsiteY99" fmla="*/ 4913486 h 9505057"/>
              <a:gd name="connsiteX100" fmla="*/ 1470160 w 6408712"/>
              <a:gd name="connsiteY100" fmla="*/ 4843321 h 9505057"/>
              <a:gd name="connsiteX101" fmla="*/ 1277257 w 6408712"/>
              <a:gd name="connsiteY101" fmla="*/ 4818332 h 9505057"/>
              <a:gd name="connsiteX102" fmla="*/ 1084354 w 6408712"/>
              <a:gd name="connsiteY102" fmla="*/ 4793340 h 9505057"/>
              <a:gd name="connsiteX103" fmla="*/ 720980 w 6408712"/>
              <a:gd name="connsiteY103" fmla="*/ 4771233 h 9505057"/>
              <a:gd name="connsiteX104" fmla="*/ 433230 w 6408712"/>
              <a:gd name="connsiteY104" fmla="*/ 4793340 h 9505057"/>
              <a:gd name="connsiteX105" fmla="*/ 167910 w 6408712"/>
              <a:gd name="connsiteY105" fmla="*/ 4818332 h 9505057"/>
              <a:gd name="connsiteX106" fmla="*/ 360810 w 6408712"/>
              <a:gd name="connsiteY106" fmla="*/ 4771233 h 9505057"/>
              <a:gd name="connsiteX107" fmla="*/ 528079 w 6408712"/>
              <a:gd name="connsiteY107" fmla="*/ 4745283 h 9505057"/>
              <a:gd name="connsiteX108" fmla="*/ 913883 w 6408712"/>
              <a:gd name="connsiteY108" fmla="*/ 4720292 h 9505057"/>
              <a:gd name="connsiteX109" fmla="*/ 1277257 w 6408712"/>
              <a:gd name="connsiteY109" fmla="*/ 4745283 h 9505057"/>
              <a:gd name="connsiteX110" fmla="*/ 1638067 w 6408712"/>
              <a:gd name="connsiteY110" fmla="*/ 4818332 h 9505057"/>
              <a:gd name="connsiteX111" fmla="*/ 1950813 w 6408712"/>
              <a:gd name="connsiteY111" fmla="*/ 4913486 h 9505057"/>
              <a:gd name="connsiteX112" fmla="*/ 2238563 w 6408712"/>
              <a:gd name="connsiteY112" fmla="*/ 5036515 h 9505057"/>
              <a:gd name="connsiteX113" fmla="*/ 2456459 w 6408712"/>
              <a:gd name="connsiteY113" fmla="*/ 5156661 h 9505057"/>
              <a:gd name="connsiteX114" fmla="*/ 2624369 w 6408712"/>
              <a:gd name="connsiteY114" fmla="*/ 5276808 h 9505057"/>
              <a:gd name="connsiteX115" fmla="*/ 2651256 w 6408712"/>
              <a:gd name="connsiteY115" fmla="*/ 5295594 h 9505057"/>
              <a:gd name="connsiteX116" fmla="*/ 2656331 w 6408712"/>
              <a:gd name="connsiteY116" fmla="*/ 5296631 h 9505057"/>
              <a:gd name="connsiteX117" fmla="*/ 2649362 w 6408712"/>
              <a:gd name="connsiteY117" fmla="*/ 5203759 h 9505057"/>
              <a:gd name="connsiteX118" fmla="*/ 2601939 w 6408712"/>
              <a:gd name="connsiteY118" fmla="*/ 4891378 h 9505057"/>
              <a:gd name="connsiteX119" fmla="*/ 2311623 w 6408712"/>
              <a:gd name="connsiteY119" fmla="*/ 4047474 h 9505057"/>
              <a:gd name="connsiteX120" fmla="*/ 2191139 w 6408712"/>
              <a:gd name="connsiteY120" fmla="*/ 3806222 h 9505057"/>
              <a:gd name="connsiteX121" fmla="*/ 2045662 w 6408712"/>
              <a:gd name="connsiteY121" fmla="*/ 3540939 h 9505057"/>
              <a:gd name="connsiteX122" fmla="*/ 1855963 w 6408712"/>
              <a:gd name="connsiteY122" fmla="*/ 3275657 h 9505057"/>
              <a:gd name="connsiteX123" fmla="*/ 1638067 w 6408712"/>
              <a:gd name="connsiteY123" fmla="*/ 3010375 h 9505057"/>
              <a:gd name="connsiteX124" fmla="*/ 1397740 w 6408712"/>
              <a:gd name="connsiteY124" fmla="*/ 2747015 h 9505057"/>
              <a:gd name="connsiteX125" fmla="*/ 1106786 w 6408712"/>
              <a:gd name="connsiteY125" fmla="*/ 2456744 h 9505057"/>
              <a:gd name="connsiteX126" fmla="*/ 794040 w 6408712"/>
              <a:gd name="connsiteY126" fmla="*/ 2191462 h 9505057"/>
              <a:gd name="connsiteX127" fmla="*/ 408236 w 6408712"/>
              <a:gd name="connsiteY127" fmla="*/ 1951169 h 9505057"/>
              <a:gd name="connsiteX128" fmla="*/ 0 w 6408712"/>
              <a:gd name="connsiteY128" fmla="*/ 1710878 h 9505057"/>
              <a:gd name="connsiteX129" fmla="*/ 192903 w 6408712"/>
              <a:gd name="connsiteY129" fmla="*/ 1782965 h 9505057"/>
              <a:gd name="connsiteX130" fmla="*/ 408236 w 6408712"/>
              <a:gd name="connsiteY130" fmla="*/ 1878120 h 9505057"/>
              <a:gd name="connsiteX131" fmla="*/ 698550 w 6408712"/>
              <a:gd name="connsiteY131" fmla="*/ 2023256 h 9505057"/>
              <a:gd name="connsiteX132" fmla="*/ 1011936 w 6408712"/>
              <a:gd name="connsiteY132" fmla="*/ 2241442 h 9505057"/>
              <a:gd name="connsiteX133" fmla="*/ 1397740 w 6408712"/>
              <a:gd name="connsiteY133" fmla="*/ 2529793 h 9505057"/>
              <a:gd name="connsiteX134" fmla="*/ 1590002 w 6408712"/>
              <a:gd name="connsiteY134" fmla="*/ 2722026 h 9505057"/>
              <a:gd name="connsiteX135" fmla="*/ 1782903 w 6408712"/>
              <a:gd name="connsiteY135" fmla="*/ 2915221 h 9505057"/>
              <a:gd name="connsiteX136" fmla="*/ 1975806 w 6408712"/>
              <a:gd name="connsiteY136" fmla="*/ 3155512 h 9505057"/>
              <a:gd name="connsiteX137" fmla="*/ 2168709 w 6408712"/>
              <a:gd name="connsiteY137" fmla="*/ 3395803 h 9505057"/>
              <a:gd name="connsiteX138" fmla="*/ 2289193 w 6408712"/>
              <a:gd name="connsiteY138" fmla="*/ 3565931 h 9505057"/>
              <a:gd name="connsiteX139" fmla="*/ 2529519 w 6408712"/>
              <a:gd name="connsiteY139" fmla="*/ 3734134 h 9505057"/>
              <a:gd name="connsiteX140" fmla="*/ 2576943 w 6408712"/>
              <a:gd name="connsiteY140" fmla="*/ 3613988 h 9505057"/>
              <a:gd name="connsiteX141" fmla="*/ 2576943 w 6408712"/>
              <a:gd name="connsiteY141" fmla="*/ 3445785 h 9505057"/>
              <a:gd name="connsiteX142" fmla="*/ 2554513 w 6408712"/>
              <a:gd name="connsiteY142" fmla="*/ 3228561 h 9505057"/>
              <a:gd name="connsiteX143" fmla="*/ 2482096 w 6408712"/>
              <a:gd name="connsiteY143" fmla="*/ 2890230 h 9505057"/>
              <a:gd name="connsiteX144" fmla="*/ 2431466 w 6408712"/>
              <a:gd name="connsiteY144" fmla="*/ 2481733 h 9505057"/>
              <a:gd name="connsiteX145" fmla="*/ 2336616 w 6408712"/>
              <a:gd name="connsiteY145" fmla="*/ 1517683 h 9505057"/>
              <a:gd name="connsiteX146" fmla="*/ 2289193 w 6408712"/>
              <a:gd name="connsiteY146" fmla="*/ 603614 h 9505057"/>
              <a:gd name="connsiteX147" fmla="*/ 2289193 w 6408712"/>
              <a:gd name="connsiteY147" fmla="*/ 240291 h 9505057"/>
              <a:gd name="connsiteX148" fmla="*/ 2311623 w 6408712"/>
              <a:gd name="connsiteY148" fmla="*/ 0 h 9505057"/>
              <a:gd name="connsiteX0" fmla="*/ 2311623 w 6408712"/>
              <a:gd name="connsiteY0" fmla="*/ 0 h 9505057"/>
              <a:gd name="connsiteX1" fmla="*/ 2456459 w 6408712"/>
              <a:gd name="connsiteY1" fmla="*/ 1397538 h 9505057"/>
              <a:gd name="connsiteX2" fmla="*/ 2601939 w 6408712"/>
              <a:gd name="connsiteY2" fmla="*/ 2481733 h 9505057"/>
              <a:gd name="connsiteX3" fmla="*/ 2674997 w 6408712"/>
              <a:gd name="connsiteY3" fmla="*/ 2915221 h 9505057"/>
              <a:gd name="connsiteX4" fmla="*/ 2722422 w 6408712"/>
              <a:gd name="connsiteY4" fmla="*/ 3228561 h 9505057"/>
              <a:gd name="connsiteX5" fmla="*/ 2987742 w 6408712"/>
              <a:gd name="connsiteY5" fmla="*/ 4287767 h 9505057"/>
              <a:gd name="connsiteX6" fmla="*/ 3082592 w 6408712"/>
              <a:gd name="connsiteY6" fmla="*/ 4745283 h 9505057"/>
              <a:gd name="connsiteX7" fmla="*/ 3250499 w 6408712"/>
              <a:gd name="connsiteY7" fmla="*/ 5226826 h 9505057"/>
              <a:gd name="connsiteX8" fmla="*/ 3395976 w 6408712"/>
              <a:gd name="connsiteY8" fmla="*/ 5058623 h 9505057"/>
              <a:gd name="connsiteX9" fmla="*/ 3515819 w 6408712"/>
              <a:gd name="connsiteY9" fmla="*/ 4771233 h 9505057"/>
              <a:gd name="connsiteX10" fmla="*/ 3588879 w 6408712"/>
              <a:gd name="connsiteY10" fmla="*/ 4600146 h 9505057"/>
              <a:gd name="connsiteX11" fmla="*/ 3661299 w 6408712"/>
              <a:gd name="connsiteY11" fmla="*/ 4432902 h 9505057"/>
              <a:gd name="connsiteX12" fmla="*/ 3854199 w 6408712"/>
              <a:gd name="connsiteY12" fmla="*/ 4119562 h 9505057"/>
              <a:gd name="connsiteX13" fmla="*/ 4047102 w 6408712"/>
              <a:gd name="connsiteY13" fmla="*/ 3806222 h 9505057"/>
              <a:gd name="connsiteX14" fmla="*/ 4240005 w 6408712"/>
              <a:gd name="connsiteY14" fmla="*/ 3468852 h 9505057"/>
              <a:gd name="connsiteX15" fmla="*/ 4312422 w 6408712"/>
              <a:gd name="connsiteY15" fmla="*/ 3275657 h 9505057"/>
              <a:gd name="connsiteX16" fmla="*/ 4359848 w 6408712"/>
              <a:gd name="connsiteY16" fmla="*/ 3082463 h 9505057"/>
              <a:gd name="connsiteX17" fmla="*/ 4407272 w 6408712"/>
              <a:gd name="connsiteY17" fmla="*/ 2890230 h 9505057"/>
              <a:gd name="connsiteX18" fmla="*/ 4407272 w 6408712"/>
              <a:gd name="connsiteY18" fmla="*/ 2697035 h 9505057"/>
              <a:gd name="connsiteX19" fmla="*/ 4385483 w 6408712"/>
              <a:gd name="connsiteY19" fmla="*/ 2456744 h 9505057"/>
              <a:gd name="connsiteX20" fmla="*/ 4334853 w 6408712"/>
              <a:gd name="connsiteY20" fmla="*/ 2241442 h 9505057"/>
              <a:gd name="connsiteX21" fmla="*/ 4240005 w 6408712"/>
              <a:gd name="connsiteY21" fmla="*/ 1976160 h 9505057"/>
              <a:gd name="connsiteX22" fmla="*/ 4119522 w 6408712"/>
              <a:gd name="connsiteY22" fmla="*/ 1710878 h 9505057"/>
              <a:gd name="connsiteX23" fmla="*/ 4192579 w 6408712"/>
              <a:gd name="connsiteY23" fmla="*/ 1807957 h 9505057"/>
              <a:gd name="connsiteX24" fmla="*/ 4287429 w 6408712"/>
              <a:gd name="connsiteY24" fmla="*/ 1928102 h 9505057"/>
              <a:gd name="connsiteX25" fmla="*/ 4359848 w 6408712"/>
              <a:gd name="connsiteY25" fmla="*/ 2071316 h 9505057"/>
              <a:gd name="connsiteX26" fmla="*/ 4432906 w 6408712"/>
              <a:gd name="connsiteY26" fmla="*/ 2263550 h 9505057"/>
              <a:gd name="connsiteX27" fmla="*/ 4480332 w 6408712"/>
              <a:gd name="connsiteY27" fmla="*/ 2503841 h 9505057"/>
              <a:gd name="connsiteX28" fmla="*/ 4505325 w 6408712"/>
              <a:gd name="connsiteY28" fmla="*/ 2795075 h 9505057"/>
              <a:gd name="connsiteX29" fmla="*/ 4480332 w 6408712"/>
              <a:gd name="connsiteY29" fmla="*/ 2962317 h 9505057"/>
              <a:gd name="connsiteX30" fmla="*/ 4455336 w 6408712"/>
              <a:gd name="connsiteY30" fmla="*/ 3133404 h 9505057"/>
              <a:gd name="connsiteX31" fmla="*/ 4648239 w 6408712"/>
              <a:gd name="connsiteY31" fmla="*/ 2987309 h 9505057"/>
              <a:gd name="connsiteX32" fmla="*/ 4866136 w 6408712"/>
              <a:gd name="connsiteY32" fmla="*/ 2842172 h 9505057"/>
              <a:gd name="connsiteX33" fmla="*/ 5131456 w 6408712"/>
              <a:gd name="connsiteY33" fmla="*/ 2697035 h 9505057"/>
              <a:gd name="connsiteX34" fmla="*/ 5444202 w 6408712"/>
              <a:gd name="connsiteY34" fmla="*/ 2529793 h 9505057"/>
              <a:gd name="connsiteX35" fmla="*/ 5782582 w 6408712"/>
              <a:gd name="connsiteY35" fmla="*/ 2409645 h 9505057"/>
              <a:gd name="connsiteX36" fmla="*/ 5925496 w 6408712"/>
              <a:gd name="connsiteY36" fmla="*/ 2383695 h 9505057"/>
              <a:gd name="connsiteX37" fmla="*/ 6095968 w 6408712"/>
              <a:gd name="connsiteY37" fmla="*/ 2361588 h 9505057"/>
              <a:gd name="connsiteX38" fmla="*/ 6263235 w 6408712"/>
              <a:gd name="connsiteY38" fmla="*/ 2336599 h 9505057"/>
              <a:gd name="connsiteX39" fmla="*/ 6408712 w 6408712"/>
              <a:gd name="connsiteY39" fmla="*/ 2361588 h 9505057"/>
              <a:gd name="connsiteX40" fmla="*/ 6190816 w 6408712"/>
              <a:gd name="connsiteY40" fmla="*/ 2409645 h 9505057"/>
              <a:gd name="connsiteX41" fmla="*/ 5950489 w 6408712"/>
              <a:gd name="connsiteY41" fmla="*/ 2456744 h 9505057"/>
              <a:gd name="connsiteX42" fmla="*/ 5659535 w 6408712"/>
              <a:gd name="connsiteY42" fmla="*/ 2554782 h 9505057"/>
              <a:gd name="connsiteX43" fmla="*/ 5324359 w 6408712"/>
              <a:gd name="connsiteY43" fmla="*/ 2697035 h 9505057"/>
              <a:gd name="connsiteX44" fmla="*/ 5153886 w 6408712"/>
              <a:gd name="connsiteY44" fmla="*/ 2795075 h 9505057"/>
              <a:gd name="connsiteX45" fmla="*/ 4985979 w 6408712"/>
              <a:gd name="connsiteY45" fmla="*/ 2915221 h 9505057"/>
              <a:gd name="connsiteX46" fmla="*/ 4818712 w 6408712"/>
              <a:gd name="connsiteY46" fmla="*/ 3035366 h 9505057"/>
              <a:gd name="connsiteX47" fmla="*/ 4673233 w 6408712"/>
              <a:gd name="connsiteY47" fmla="*/ 3180503 h 9505057"/>
              <a:gd name="connsiteX48" fmla="*/ 4527756 w 6408712"/>
              <a:gd name="connsiteY48" fmla="*/ 3348706 h 9505057"/>
              <a:gd name="connsiteX49" fmla="*/ 4385483 w 6408712"/>
              <a:gd name="connsiteY49" fmla="*/ 3540939 h 9505057"/>
              <a:gd name="connsiteX50" fmla="*/ 4141952 w 6408712"/>
              <a:gd name="connsiteY50" fmla="*/ 3926367 h 9505057"/>
              <a:gd name="connsiteX51" fmla="*/ 3999679 w 6408712"/>
              <a:gd name="connsiteY51" fmla="*/ 4214718 h 9505057"/>
              <a:gd name="connsiteX52" fmla="*/ 3901625 w 6408712"/>
              <a:gd name="connsiteY52" fmla="*/ 4480001 h 9505057"/>
              <a:gd name="connsiteX53" fmla="*/ 3829206 w 6408712"/>
              <a:gd name="connsiteY53" fmla="*/ 4793340 h 9505057"/>
              <a:gd name="connsiteX54" fmla="*/ 3854199 w 6408712"/>
              <a:gd name="connsiteY54" fmla="*/ 4891378 h 9505057"/>
              <a:gd name="connsiteX55" fmla="*/ 3901625 w 6408712"/>
              <a:gd name="connsiteY55" fmla="*/ 4963466 h 9505057"/>
              <a:gd name="connsiteX56" fmla="*/ 3974042 w 6408712"/>
              <a:gd name="connsiteY56" fmla="*/ 5011526 h 9505057"/>
              <a:gd name="connsiteX57" fmla="*/ 4119522 w 6408712"/>
              <a:gd name="connsiteY57" fmla="*/ 5011526 h 9505057"/>
              <a:gd name="connsiteX58" fmla="*/ 4334853 w 6408712"/>
              <a:gd name="connsiteY58" fmla="*/ 4986535 h 9505057"/>
              <a:gd name="connsiteX59" fmla="*/ 4648239 w 6408712"/>
              <a:gd name="connsiteY59" fmla="*/ 4938477 h 9505057"/>
              <a:gd name="connsiteX60" fmla="*/ 4960985 w 6408712"/>
              <a:gd name="connsiteY60" fmla="*/ 4843321 h 9505057"/>
              <a:gd name="connsiteX61" fmla="*/ 5299365 w 6408712"/>
              <a:gd name="connsiteY61" fmla="*/ 4698184 h 9505057"/>
              <a:gd name="connsiteX62" fmla="*/ 5612109 w 6408712"/>
              <a:gd name="connsiteY62" fmla="*/ 4530942 h 9505057"/>
              <a:gd name="connsiteX63" fmla="*/ 5757588 w 6408712"/>
              <a:gd name="connsiteY63" fmla="*/ 4432902 h 9505057"/>
              <a:gd name="connsiteX64" fmla="*/ 5877431 w 6408712"/>
              <a:gd name="connsiteY64" fmla="*/ 4312756 h 9505057"/>
              <a:gd name="connsiteX65" fmla="*/ 5975483 w 6408712"/>
              <a:gd name="connsiteY65" fmla="*/ 4214718 h 9505057"/>
              <a:gd name="connsiteX66" fmla="*/ 6045339 w 6408712"/>
              <a:gd name="connsiteY66" fmla="*/ 4072465 h 9505057"/>
              <a:gd name="connsiteX67" fmla="*/ 6045339 w 6408712"/>
              <a:gd name="connsiteY67" fmla="*/ 4167622 h 9505057"/>
              <a:gd name="connsiteX68" fmla="*/ 5997915 w 6408712"/>
              <a:gd name="connsiteY68" fmla="*/ 4264698 h 9505057"/>
              <a:gd name="connsiteX69" fmla="*/ 5925496 w 6408712"/>
              <a:gd name="connsiteY69" fmla="*/ 4384844 h 9505057"/>
              <a:gd name="connsiteX70" fmla="*/ 5830005 w 6408712"/>
              <a:gd name="connsiteY70" fmla="*/ 4504989 h 9505057"/>
              <a:gd name="connsiteX71" fmla="*/ 5659535 w 6408712"/>
              <a:gd name="connsiteY71" fmla="*/ 4651087 h 9505057"/>
              <a:gd name="connsiteX72" fmla="*/ 5419208 w 6408712"/>
              <a:gd name="connsiteY72" fmla="*/ 4818332 h 9505057"/>
              <a:gd name="connsiteX73" fmla="*/ 5106462 w 6408712"/>
              <a:gd name="connsiteY73" fmla="*/ 4963466 h 9505057"/>
              <a:gd name="connsiteX74" fmla="*/ 5153886 w 6408712"/>
              <a:gd name="connsiteY74" fmla="*/ 4986535 h 9505057"/>
              <a:gd name="connsiteX75" fmla="*/ 5276933 w 6408712"/>
              <a:gd name="connsiteY75" fmla="*/ 5106680 h 9505057"/>
              <a:gd name="connsiteX76" fmla="*/ 5346789 w 6408712"/>
              <a:gd name="connsiteY76" fmla="*/ 5203759 h 9505057"/>
              <a:gd name="connsiteX77" fmla="*/ 5419208 w 6408712"/>
              <a:gd name="connsiteY77" fmla="*/ 5323905 h 9505057"/>
              <a:gd name="connsiteX78" fmla="*/ 5492266 w 6408712"/>
              <a:gd name="connsiteY78" fmla="*/ 5470003 h 9505057"/>
              <a:gd name="connsiteX79" fmla="*/ 5564685 w 6408712"/>
              <a:gd name="connsiteY79" fmla="*/ 5662236 h 9505057"/>
              <a:gd name="connsiteX80" fmla="*/ 5492266 w 6408712"/>
              <a:gd name="connsiteY80" fmla="*/ 5542088 h 9505057"/>
              <a:gd name="connsiteX81" fmla="*/ 5419208 w 6408712"/>
              <a:gd name="connsiteY81" fmla="*/ 5444050 h 9505057"/>
              <a:gd name="connsiteX82" fmla="*/ 5324359 w 6408712"/>
              <a:gd name="connsiteY82" fmla="*/ 5323905 h 9505057"/>
              <a:gd name="connsiteX83" fmla="*/ 5203875 w 6408712"/>
              <a:gd name="connsiteY83" fmla="*/ 5203759 h 9505057"/>
              <a:gd name="connsiteX84" fmla="*/ 5059039 w 6408712"/>
              <a:gd name="connsiteY84" fmla="*/ 5106680 h 9505057"/>
              <a:gd name="connsiteX85" fmla="*/ 4913559 w 6408712"/>
              <a:gd name="connsiteY85" fmla="*/ 5036515 h 9505057"/>
              <a:gd name="connsiteX86" fmla="*/ 4818712 w 6408712"/>
              <a:gd name="connsiteY86" fmla="*/ 5036515 h 9505057"/>
              <a:gd name="connsiteX87" fmla="*/ 4720659 w 6408712"/>
              <a:gd name="connsiteY87" fmla="*/ 5036515 h 9505057"/>
              <a:gd name="connsiteX88" fmla="*/ 4432906 w 6408712"/>
              <a:gd name="connsiteY88" fmla="*/ 5131672 h 9505057"/>
              <a:gd name="connsiteX89" fmla="*/ 4333202 w 6408712"/>
              <a:gd name="connsiteY89" fmla="*/ 5186649 h 9505057"/>
              <a:gd name="connsiteX90" fmla="*/ 4182186 w 6408712"/>
              <a:gd name="connsiteY90" fmla="*/ 5226330 h 9505057"/>
              <a:gd name="connsiteX91" fmla="*/ 3788758 w 6408712"/>
              <a:gd name="connsiteY91" fmla="*/ 8002855 h 9505057"/>
              <a:gd name="connsiteX92" fmla="*/ 4816729 w 6408712"/>
              <a:gd name="connsiteY92" fmla="*/ 9505057 h 9505057"/>
              <a:gd name="connsiteX93" fmla="*/ 1440873 w 6408712"/>
              <a:gd name="connsiteY93" fmla="*/ 9505057 h 9505057"/>
              <a:gd name="connsiteX94" fmla="*/ 2443977 w 6408712"/>
              <a:gd name="connsiteY94" fmla="*/ 7990971 h 9505057"/>
              <a:gd name="connsiteX95" fmla="*/ 2303268 w 6408712"/>
              <a:gd name="connsiteY95" fmla="*/ 5266751 h 9505057"/>
              <a:gd name="connsiteX96" fmla="*/ 2056546 w 6408712"/>
              <a:gd name="connsiteY96" fmla="*/ 5524842 h 9505057"/>
              <a:gd name="connsiteX97" fmla="*/ 2071296 w 6408712"/>
              <a:gd name="connsiteY97" fmla="*/ 5083612 h 9505057"/>
              <a:gd name="connsiteX98" fmla="*/ 1878393 w 6408712"/>
              <a:gd name="connsiteY98" fmla="*/ 4986535 h 9505057"/>
              <a:gd name="connsiteX99" fmla="*/ 1685493 w 6408712"/>
              <a:gd name="connsiteY99" fmla="*/ 4913486 h 9505057"/>
              <a:gd name="connsiteX100" fmla="*/ 1470160 w 6408712"/>
              <a:gd name="connsiteY100" fmla="*/ 4843321 h 9505057"/>
              <a:gd name="connsiteX101" fmla="*/ 1277257 w 6408712"/>
              <a:gd name="connsiteY101" fmla="*/ 4818332 h 9505057"/>
              <a:gd name="connsiteX102" fmla="*/ 1084354 w 6408712"/>
              <a:gd name="connsiteY102" fmla="*/ 4793340 h 9505057"/>
              <a:gd name="connsiteX103" fmla="*/ 720980 w 6408712"/>
              <a:gd name="connsiteY103" fmla="*/ 4771233 h 9505057"/>
              <a:gd name="connsiteX104" fmla="*/ 433230 w 6408712"/>
              <a:gd name="connsiteY104" fmla="*/ 4793340 h 9505057"/>
              <a:gd name="connsiteX105" fmla="*/ 167910 w 6408712"/>
              <a:gd name="connsiteY105" fmla="*/ 4818332 h 9505057"/>
              <a:gd name="connsiteX106" fmla="*/ 360810 w 6408712"/>
              <a:gd name="connsiteY106" fmla="*/ 4771233 h 9505057"/>
              <a:gd name="connsiteX107" fmla="*/ 528079 w 6408712"/>
              <a:gd name="connsiteY107" fmla="*/ 4745283 h 9505057"/>
              <a:gd name="connsiteX108" fmla="*/ 913883 w 6408712"/>
              <a:gd name="connsiteY108" fmla="*/ 4720292 h 9505057"/>
              <a:gd name="connsiteX109" fmla="*/ 1277257 w 6408712"/>
              <a:gd name="connsiteY109" fmla="*/ 4745283 h 9505057"/>
              <a:gd name="connsiteX110" fmla="*/ 1638067 w 6408712"/>
              <a:gd name="connsiteY110" fmla="*/ 4818332 h 9505057"/>
              <a:gd name="connsiteX111" fmla="*/ 1950813 w 6408712"/>
              <a:gd name="connsiteY111" fmla="*/ 4913486 h 9505057"/>
              <a:gd name="connsiteX112" fmla="*/ 2238563 w 6408712"/>
              <a:gd name="connsiteY112" fmla="*/ 5036515 h 9505057"/>
              <a:gd name="connsiteX113" fmla="*/ 2456459 w 6408712"/>
              <a:gd name="connsiteY113" fmla="*/ 5156661 h 9505057"/>
              <a:gd name="connsiteX114" fmla="*/ 2624369 w 6408712"/>
              <a:gd name="connsiteY114" fmla="*/ 5276808 h 9505057"/>
              <a:gd name="connsiteX115" fmla="*/ 2651256 w 6408712"/>
              <a:gd name="connsiteY115" fmla="*/ 5295594 h 9505057"/>
              <a:gd name="connsiteX116" fmla="*/ 2656331 w 6408712"/>
              <a:gd name="connsiteY116" fmla="*/ 5296631 h 9505057"/>
              <a:gd name="connsiteX117" fmla="*/ 2649362 w 6408712"/>
              <a:gd name="connsiteY117" fmla="*/ 5203759 h 9505057"/>
              <a:gd name="connsiteX118" fmla="*/ 2601939 w 6408712"/>
              <a:gd name="connsiteY118" fmla="*/ 4891378 h 9505057"/>
              <a:gd name="connsiteX119" fmla="*/ 2311623 w 6408712"/>
              <a:gd name="connsiteY119" fmla="*/ 4047474 h 9505057"/>
              <a:gd name="connsiteX120" fmla="*/ 2191139 w 6408712"/>
              <a:gd name="connsiteY120" fmla="*/ 3806222 h 9505057"/>
              <a:gd name="connsiteX121" fmla="*/ 2045662 w 6408712"/>
              <a:gd name="connsiteY121" fmla="*/ 3540939 h 9505057"/>
              <a:gd name="connsiteX122" fmla="*/ 1855963 w 6408712"/>
              <a:gd name="connsiteY122" fmla="*/ 3275657 h 9505057"/>
              <a:gd name="connsiteX123" fmla="*/ 1638067 w 6408712"/>
              <a:gd name="connsiteY123" fmla="*/ 3010375 h 9505057"/>
              <a:gd name="connsiteX124" fmla="*/ 1397740 w 6408712"/>
              <a:gd name="connsiteY124" fmla="*/ 2747015 h 9505057"/>
              <a:gd name="connsiteX125" fmla="*/ 1106786 w 6408712"/>
              <a:gd name="connsiteY125" fmla="*/ 2456744 h 9505057"/>
              <a:gd name="connsiteX126" fmla="*/ 794040 w 6408712"/>
              <a:gd name="connsiteY126" fmla="*/ 2191462 h 9505057"/>
              <a:gd name="connsiteX127" fmla="*/ 408236 w 6408712"/>
              <a:gd name="connsiteY127" fmla="*/ 1951169 h 9505057"/>
              <a:gd name="connsiteX128" fmla="*/ 0 w 6408712"/>
              <a:gd name="connsiteY128" fmla="*/ 1710878 h 9505057"/>
              <a:gd name="connsiteX129" fmla="*/ 192903 w 6408712"/>
              <a:gd name="connsiteY129" fmla="*/ 1782965 h 9505057"/>
              <a:gd name="connsiteX130" fmla="*/ 408236 w 6408712"/>
              <a:gd name="connsiteY130" fmla="*/ 1878120 h 9505057"/>
              <a:gd name="connsiteX131" fmla="*/ 698550 w 6408712"/>
              <a:gd name="connsiteY131" fmla="*/ 2023256 h 9505057"/>
              <a:gd name="connsiteX132" fmla="*/ 1011936 w 6408712"/>
              <a:gd name="connsiteY132" fmla="*/ 2241442 h 9505057"/>
              <a:gd name="connsiteX133" fmla="*/ 1397740 w 6408712"/>
              <a:gd name="connsiteY133" fmla="*/ 2529793 h 9505057"/>
              <a:gd name="connsiteX134" fmla="*/ 1590002 w 6408712"/>
              <a:gd name="connsiteY134" fmla="*/ 2722026 h 9505057"/>
              <a:gd name="connsiteX135" fmla="*/ 1782903 w 6408712"/>
              <a:gd name="connsiteY135" fmla="*/ 2915221 h 9505057"/>
              <a:gd name="connsiteX136" fmla="*/ 1975806 w 6408712"/>
              <a:gd name="connsiteY136" fmla="*/ 3155512 h 9505057"/>
              <a:gd name="connsiteX137" fmla="*/ 2168709 w 6408712"/>
              <a:gd name="connsiteY137" fmla="*/ 3395803 h 9505057"/>
              <a:gd name="connsiteX138" fmla="*/ 2289193 w 6408712"/>
              <a:gd name="connsiteY138" fmla="*/ 3565931 h 9505057"/>
              <a:gd name="connsiteX139" fmla="*/ 2529519 w 6408712"/>
              <a:gd name="connsiteY139" fmla="*/ 3734134 h 9505057"/>
              <a:gd name="connsiteX140" fmla="*/ 2576943 w 6408712"/>
              <a:gd name="connsiteY140" fmla="*/ 3613988 h 9505057"/>
              <a:gd name="connsiteX141" fmla="*/ 2576943 w 6408712"/>
              <a:gd name="connsiteY141" fmla="*/ 3445785 h 9505057"/>
              <a:gd name="connsiteX142" fmla="*/ 2554513 w 6408712"/>
              <a:gd name="connsiteY142" fmla="*/ 3228561 h 9505057"/>
              <a:gd name="connsiteX143" fmla="*/ 2482096 w 6408712"/>
              <a:gd name="connsiteY143" fmla="*/ 2890230 h 9505057"/>
              <a:gd name="connsiteX144" fmla="*/ 2431466 w 6408712"/>
              <a:gd name="connsiteY144" fmla="*/ 2481733 h 9505057"/>
              <a:gd name="connsiteX145" fmla="*/ 2336616 w 6408712"/>
              <a:gd name="connsiteY145" fmla="*/ 1517683 h 9505057"/>
              <a:gd name="connsiteX146" fmla="*/ 2289193 w 6408712"/>
              <a:gd name="connsiteY146" fmla="*/ 603614 h 9505057"/>
              <a:gd name="connsiteX147" fmla="*/ 2289193 w 6408712"/>
              <a:gd name="connsiteY147" fmla="*/ 240291 h 9505057"/>
              <a:gd name="connsiteX148" fmla="*/ 2311623 w 6408712"/>
              <a:gd name="connsiteY148" fmla="*/ 0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82096 w 6408712"/>
              <a:gd name="connsiteY46" fmla="*/ 2890230 h 9505057"/>
              <a:gd name="connsiteX47" fmla="*/ 2431466 w 6408712"/>
              <a:gd name="connsiteY47" fmla="*/ 2481733 h 9505057"/>
              <a:gd name="connsiteX48" fmla="*/ 2336616 w 6408712"/>
              <a:gd name="connsiteY48" fmla="*/ 1517683 h 9505057"/>
              <a:gd name="connsiteX49" fmla="*/ 2289193 w 6408712"/>
              <a:gd name="connsiteY49" fmla="*/ 603614 h 9505057"/>
              <a:gd name="connsiteX50" fmla="*/ 2289193 w 6408712"/>
              <a:gd name="connsiteY50" fmla="*/ 240291 h 9505057"/>
              <a:gd name="connsiteX51" fmla="*/ 2311623 w 6408712"/>
              <a:gd name="connsiteY51" fmla="*/ 0 h 9505057"/>
              <a:gd name="connsiteX52" fmla="*/ 2456459 w 6408712"/>
              <a:gd name="connsiteY52" fmla="*/ 1397538 h 9505057"/>
              <a:gd name="connsiteX53" fmla="*/ 2601939 w 6408712"/>
              <a:gd name="connsiteY53" fmla="*/ 2481733 h 9505057"/>
              <a:gd name="connsiteX54" fmla="*/ 2674997 w 6408712"/>
              <a:gd name="connsiteY54" fmla="*/ 2915221 h 9505057"/>
              <a:gd name="connsiteX55" fmla="*/ 2722422 w 6408712"/>
              <a:gd name="connsiteY55" fmla="*/ 3228561 h 9505057"/>
              <a:gd name="connsiteX56" fmla="*/ 2987742 w 6408712"/>
              <a:gd name="connsiteY56" fmla="*/ 4287767 h 9505057"/>
              <a:gd name="connsiteX57" fmla="*/ 3082592 w 6408712"/>
              <a:gd name="connsiteY57" fmla="*/ 4745283 h 9505057"/>
              <a:gd name="connsiteX58" fmla="*/ 3250499 w 6408712"/>
              <a:gd name="connsiteY58" fmla="*/ 5226826 h 9505057"/>
              <a:gd name="connsiteX59" fmla="*/ 3395976 w 6408712"/>
              <a:gd name="connsiteY59" fmla="*/ 5058623 h 9505057"/>
              <a:gd name="connsiteX60" fmla="*/ 3515819 w 6408712"/>
              <a:gd name="connsiteY60" fmla="*/ 4771233 h 9505057"/>
              <a:gd name="connsiteX61" fmla="*/ 3588879 w 6408712"/>
              <a:gd name="connsiteY61" fmla="*/ 4600146 h 9505057"/>
              <a:gd name="connsiteX62" fmla="*/ 3661299 w 6408712"/>
              <a:gd name="connsiteY62" fmla="*/ 4432902 h 9505057"/>
              <a:gd name="connsiteX63" fmla="*/ 3854199 w 6408712"/>
              <a:gd name="connsiteY63" fmla="*/ 4119562 h 9505057"/>
              <a:gd name="connsiteX64" fmla="*/ 4047102 w 6408712"/>
              <a:gd name="connsiteY64" fmla="*/ 3806222 h 9505057"/>
              <a:gd name="connsiteX65" fmla="*/ 4240005 w 6408712"/>
              <a:gd name="connsiteY65" fmla="*/ 3468852 h 9505057"/>
              <a:gd name="connsiteX66" fmla="*/ 4312422 w 6408712"/>
              <a:gd name="connsiteY66" fmla="*/ 3275657 h 9505057"/>
              <a:gd name="connsiteX67" fmla="*/ 4359848 w 6408712"/>
              <a:gd name="connsiteY67" fmla="*/ 3082463 h 9505057"/>
              <a:gd name="connsiteX68" fmla="*/ 4407272 w 6408712"/>
              <a:gd name="connsiteY68" fmla="*/ 2890230 h 9505057"/>
              <a:gd name="connsiteX69" fmla="*/ 4407272 w 6408712"/>
              <a:gd name="connsiteY69" fmla="*/ 2697035 h 9505057"/>
              <a:gd name="connsiteX70" fmla="*/ 4385483 w 6408712"/>
              <a:gd name="connsiteY70" fmla="*/ 2456744 h 9505057"/>
              <a:gd name="connsiteX71" fmla="*/ 4334853 w 6408712"/>
              <a:gd name="connsiteY71" fmla="*/ 2241442 h 9505057"/>
              <a:gd name="connsiteX72" fmla="*/ 4240005 w 6408712"/>
              <a:gd name="connsiteY72" fmla="*/ 1976160 h 9505057"/>
              <a:gd name="connsiteX73" fmla="*/ 4119522 w 6408712"/>
              <a:gd name="connsiteY73" fmla="*/ 1710878 h 9505057"/>
              <a:gd name="connsiteX74" fmla="*/ 4192579 w 6408712"/>
              <a:gd name="connsiteY74" fmla="*/ 1807957 h 9505057"/>
              <a:gd name="connsiteX75" fmla="*/ 4287429 w 6408712"/>
              <a:gd name="connsiteY75" fmla="*/ 1928102 h 9505057"/>
              <a:gd name="connsiteX76" fmla="*/ 4359848 w 6408712"/>
              <a:gd name="connsiteY76" fmla="*/ 2071316 h 9505057"/>
              <a:gd name="connsiteX77" fmla="*/ 4432906 w 6408712"/>
              <a:gd name="connsiteY77" fmla="*/ 2263550 h 9505057"/>
              <a:gd name="connsiteX78" fmla="*/ 4480332 w 6408712"/>
              <a:gd name="connsiteY78" fmla="*/ 2503841 h 9505057"/>
              <a:gd name="connsiteX79" fmla="*/ 4505325 w 6408712"/>
              <a:gd name="connsiteY79" fmla="*/ 2795075 h 9505057"/>
              <a:gd name="connsiteX80" fmla="*/ 4480332 w 6408712"/>
              <a:gd name="connsiteY80" fmla="*/ 2962317 h 9505057"/>
              <a:gd name="connsiteX81" fmla="*/ 4455336 w 6408712"/>
              <a:gd name="connsiteY81" fmla="*/ 3133404 h 9505057"/>
              <a:gd name="connsiteX82" fmla="*/ 4648239 w 6408712"/>
              <a:gd name="connsiteY82" fmla="*/ 2987309 h 9505057"/>
              <a:gd name="connsiteX83" fmla="*/ 4866136 w 6408712"/>
              <a:gd name="connsiteY83" fmla="*/ 2842172 h 9505057"/>
              <a:gd name="connsiteX84" fmla="*/ 5131456 w 6408712"/>
              <a:gd name="connsiteY84" fmla="*/ 2697035 h 9505057"/>
              <a:gd name="connsiteX85" fmla="*/ 5444202 w 6408712"/>
              <a:gd name="connsiteY85" fmla="*/ 2529793 h 9505057"/>
              <a:gd name="connsiteX86" fmla="*/ 5782582 w 6408712"/>
              <a:gd name="connsiteY86" fmla="*/ 2409645 h 9505057"/>
              <a:gd name="connsiteX87" fmla="*/ 5925496 w 6408712"/>
              <a:gd name="connsiteY87" fmla="*/ 2383695 h 9505057"/>
              <a:gd name="connsiteX88" fmla="*/ 6095968 w 6408712"/>
              <a:gd name="connsiteY88" fmla="*/ 2361588 h 9505057"/>
              <a:gd name="connsiteX89" fmla="*/ 6263235 w 6408712"/>
              <a:gd name="connsiteY89" fmla="*/ 2336599 h 9505057"/>
              <a:gd name="connsiteX90" fmla="*/ 6408712 w 6408712"/>
              <a:gd name="connsiteY90" fmla="*/ 2361588 h 9505057"/>
              <a:gd name="connsiteX91" fmla="*/ 6190816 w 6408712"/>
              <a:gd name="connsiteY91" fmla="*/ 2409645 h 9505057"/>
              <a:gd name="connsiteX92" fmla="*/ 5950489 w 6408712"/>
              <a:gd name="connsiteY92" fmla="*/ 2456744 h 9505057"/>
              <a:gd name="connsiteX93" fmla="*/ 5659535 w 6408712"/>
              <a:gd name="connsiteY93" fmla="*/ 2554782 h 9505057"/>
              <a:gd name="connsiteX94" fmla="*/ 5324359 w 6408712"/>
              <a:gd name="connsiteY94" fmla="*/ 2697035 h 9505057"/>
              <a:gd name="connsiteX95" fmla="*/ 5153886 w 6408712"/>
              <a:gd name="connsiteY95" fmla="*/ 2795075 h 9505057"/>
              <a:gd name="connsiteX96" fmla="*/ 4985979 w 6408712"/>
              <a:gd name="connsiteY96" fmla="*/ 2915221 h 9505057"/>
              <a:gd name="connsiteX97" fmla="*/ 4818712 w 6408712"/>
              <a:gd name="connsiteY97" fmla="*/ 3035366 h 9505057"/>
              <a:gd name="connsiteX98" fmla="*/ 4673233 w 6408712"/>
              <a:gd name="connsiteY98" fmla="*/ 3180503 h 9505057"/>
              <a:gd name="connsiteX99" fmla="*/ 4527756 w 6408712"/>
              <a:gd name="connsiteY99" fmla="*/ 3348706 h 9505057"/>
              <a:gd name="connsiteX100" fmla="*/ 4385483 w 6408712"/>
              <a:gd name="connsiteY100" fmla="*/ 3540939 h 9505057"/>
              <a:gd name="connsiteX101" fmla="*/ 4141952 w 6408712"/>
              <a:gd name="connsiteY101" fmla="*/ 3926367 h 9505057"/>
              <a:gd name="connsiteX102" fmla="*/ 3999679 w 6408712"/>
              <a:gd name="connsiteY102" fmla="*/ 4214718 h 9505057"/>
              <a:gd name="connsiteX103" fmla="*/ 3901625 w 6408712"/>
              <a:gd name="connsiteY103" fmla="*/ 4480001 h 9505057"/>
              <a:gd name="connsiteX104" fmla="*/ 3829206 w 6408712"/>
              <a:gd name="connsiteY104" fmla="*/ 4793340 h 9505057"/>
              <a:gd name="connsiteX105" fmla="*/ 3854199 w 6408712"/>
              <a:gd name="connsiteY105" fmla="*/ 4891378 h 9505057"/>
              <a:gd name="connsiteX106" fmla="*/ 3901625 w 6408712"/>
              <a:gd name="connsiteY106" fmla="*/ 4963466 h 9505057"/>
              <a:gd name="connsiteX107" fmla="*/ 3974042 w 6408712"/>
              <a:gd name="connsiteY107" fmla="*/ 5011526 h 9505057"/>
              <a:gd name="connsiteX108" fmla="*/ 4119522 w 6408712"/>
              <a:gd name="connsiteY108" fmla="*/ 5011526 h 9505057"/>
              <a:gd name="connsiteX109" fmla="*/ 4334853 w 6408712"/>
              <a:gd name="connsiteY109" fmla="*/ 4986535 h 9505057"/>
              <a:gd name="connsiteX110" fmla="*/ 4648239 w 6408712"/>
              <a:gd name="connsiteY110" fmla="*/ 4938477 h 9505057"/>
              <a:gd name="connsiteX111" fmla="*/ 4960985 w 6408712"/>
              <a:gd name="connsiteY111" fmla="*/ 4843321 h 9505057"/>
              <a:gd name="connsiteX112" fmla="*/ 5299365 w 6408712"/>
              <a:gd name="connsiteY112" fmla="*/ 4698184 h 9505057"/>
              <a:gd name="connsiteX113" fmla="*/ 5612109 w 6408712"/>
              <a:gd name="connsiteY113" fmla="*/ 4530942 h 9505057"/>
              <a:gd name="connsiteX114" fmla="*/ 5757588 w 6408712"/>
              <a:gd name="connsiteY114" fmla="*/ 4432902 h 9505057"/>
              <a:gd name="connsiteX115" fmla="*/ 5877431 w 6408712"/>
              <a:gd name="connsiteY115" fmla="*/ 4312756 h 9505057"/>
              <a:gd name="connsiteX116" fmla="*/ 5975483 w 6408712"/>
              <a:gd name="connsiteY116" fmla="*/ 4214718 h 9505057"/>
              <a:gd name="connsiteX117" fmla="*/ 6045339 w 6408712"/>
              <a:gd name="connsiteY117" fmla="*/ 4072465 h 9505057"/>
              <a:gd name="connsiteX118" fmla="*/ 6045339 w 6408712"/>
              <a:gd name="connsiteY118" fmla="*/ 4167622 h 9505057"/>
              <a:gd name="connsiteX119" fmla="*/ 5997915 w 6408712"/>
              <a:gd name="connsiteY119" fmla="*/ 4264698 h 9505057"/>
              <a:gd name="connsiteX120" fmla="*/ 5925496 w 6408712"/>
              <a:gd name="connsiteY120" fmla="*/ 4384844 h 9505057"/>
              <a:gd name="connsiteX121" fmla="*/ 5830005 w 6408712"/>
              <a:gd name="connsiteY121" fmla="*/ 4504989 h 9505057"/>
              <a:gd name="connsiteX122" fmla="*/ 5659535 w 6408712"/>
              <a:gd name="connsiteY122" fmla="*/ 4651087 h 9505057"/>
              <a:gd name="connsiteX123" fmla="*/ 5419208 w 6408712"/>
              <a:gd name="connsiteY123" fmla="*/ 4818332 h 9505057"/>
              <a:gd name="connsiteX124" fmla="*/ 5106462 w 6408712"/>
              <a:gd name="connsiteY124" fmla="*/ 4963466 h 9505057"/>
              <a:gd name="connsiteX125" fmla="*/ 5153886 w 6408712"/>
              <a:gd name="connsiteY125" fmla="*/ 4986535 h 9505057"/>
              <a:gd name="connsiteX126" fmla="*/ 5276933 w 6408712"/>
              <a:gd name="connsiteY126" fmla="*/ 5106680 h 9505057"/>
              <a:gd name="connsiteX127" fmla="*/ 5346789 w 6408712"/>
              <a:gd name="connsiteY127" fmla="*/ 5203759 h 9505057"/>
              <a:gd name="connsiteX128" fmla="*/ 5419208 w 6408712"/>
              <a:gd name="connsiteY128" fmla="*/ 5323905 h 9505057"/>
              <a:gd name="connsiteX129" fmla="*/ 5492266 w 6408712"/>
              <a:gd name="connsiteY129" fmla="*/ 5470003 h 9505057"/>
              <a:gd name="connsiteX130" fmla="*/ 5564685 w 6408712"/>
              <a:gd name="connsiteY130" fmla="*/ 5662236 h 9505057"/>
              <a:gd name="connsiteX131" fmla="*/ 5492266 w 6408712"/>
              <a:gd name="connsiteY131" fmla="*/ 5542088 h 9505057"/>
              <a:gd name="connsiteX132" fmla="*/ 5419208 w 6408712"/>
              <a:gd name="connsiteY132" fmla="*/ 5444050 h 9505057"/>
              <a:gd name="connsiteX133" fmla="*/ 5324359 w 6408712"/>
              <a:gd name="connsiteY133" fmla="*/ 5323905 h 9505057"/>
              <a:gd name="connsiteX134" fmla="*/ 5203875 w 6408712"/>
              <a:gd name="connsiteY134" fmla="*/ 5203759 h 9505057"/>
              <a:gd name="connsiteX135" fmla="*/ 5059039 w 6408712"/>
              <a:gd name="connsiteY135" fmla="*/ 5106680 h 9505057"/>
              <a:gd name="connsiteX136" fmla="*/ 4913559 w 6408712"/>
              <a:gd name="connsiteY136" fmla="*/ 5036515 h 9505057"/>
              <a:gd name="connsiteX137" fmla="*/ 4818712 w 6408712"/>
              <a:gd name="connsiteY137" fmla="*/ 5036515 h 9505057"/>
              <a:gd name="connsiteX138" fmla="*/ 4720659 w 6408712"/>
              <a:gd name="connsiteY138" fmla="*/ 5036515 h 9505057"/>
              <a:gd name="connsiteX139" fmla="*/ 4432906 w 6408712"/>
              <a:gd name="connsiteY139" fmla="*/ 5131672 h 9505057"/>
              <a:gd name="connsiteX140" fmla="*/ 4333202 w 6408712"/>
              <a:gd name="connsiteY140" fmla="*/ 5186649 h 9505057"/>
              <a:gd name="connsiteX141" fmla="*/ 4182186 w 6408712"/>
              <a:gd name="connsiteY141" fmla="*/ 5226330 h 9505057"/>
              <a:gd name="connsiteX142" fmla="*/ 3788758 w 6408712"/>
              <a:gd name="connsiteY142" fmla="*/ 8002855 h 9505057"/>
              <a:gd name="connsiteX143" fmla="*/ 4816729 w 6408712"/>
              <a:gd name="connsiteY143" fmla="*/ 9505057 h 9505057"/>
              <a:gd name="connsiteX144" fmla="*/ 1440873 w 6408712"/>
              <a:gd name="connsiteY144" fmla="*/ 9505057 h 9505057"/>
              <a:gd name="connsiteX145" fmla="*/ 2443977 w 6408712"/>
              <a:gd name="connsiteY145" fmla="*/ 7990971 h 9505057"/>
              <a:gd name="connsiteX146" fmla="*/ 2303268 w 6408712"/>
              <a:gd name="connsiteY146" fmla="*/ 5266751 h 9505057"/>
              <a:gd name="connsiteX147" fmla="*/ 2147986 w 6408712"/>
              <a:gd name="connsiteY147" fmla="*/ 5616282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82096 w 6408712"/>
              <a:gd name="connsiteY46" fmla="*/ 2890230 h 9505057"/>
              <a:gd name="connsiteX47" fmla="*/ 2431466 w 6408712"/>
              <a:gd name="connsiteY47" fmla="*/ 2481733 h 9505057"/>
              <a:gd name="connsiteX48" fmla="*/ 2336616 w 6408712"/>
              <a:gd name="connsiteY48" fmla="*/ 1517683 h 9505057"/>
              <a:gd name="connsiteX49" fmla="*/ 2289193 w 6408712"/>
              <a:gd name="connsiteY49" fmla="*/ 603614 h 9505057"/>
              <a:gd name="connsiteX50" fmla="*/ 2289193 w 6408712"/>
              <a:gd name="connsiteY50" fmla="*/ 240291 h 9505057"/>
              <a:gd name="connsiteX51" fmla="*/ 2311623 w 6408712"/>
              <a:gd name="connsiteY51" fmla="*/ 0 h 9505057"/>
              <a:gd name="connsiteX52" fmla="*/ 2456459 w 6408712"/>
              <a:gd name="connsiteY52" fmla="*/ 1397538 h 9505057"/>
              <a:gd name="connsiteX53" fmla="*/ 2601939 w 6408712"/>
              <a:gd name="connsiteY53" fmla="*/ 2481733 h 9505057"/>
              <a:gd name="connsiteX54" fmla="*/ 2674997 w 6408712"/>
              <a:gd name="connsiteY54" fmla="*/ 2915221 h 9505057"/>
              <a:gd name="connsiteX55" fmla="*/ 2722422 w 6408712"/>
              <a:gd name="connsiteY55" fmla="*/ 3228561 h 9505057"/>
              <a:gd name="connsiteX56" fmla="*/ 2987742 w 6408712"/>
              <a:gd name="connsiteY56" fmla="*/ 4287767 h 9505057"/>
              <a:gd name="connsiteX57" fmla="*/ 3082592 w 6408712"/>
              <a:gd name="connsiteY57" fmla="*/ 4745283 h 9505057"/>
              <a:gd name="connsiteX58" fmla="*/ 3250499 w 6408712"/>
              <a:gd name="connsiteY58" fmla="*/ 5226826 h 9505057"/>
              <a:gd name="connsiteX59" fmla="*/ 3395976 w 6408712"/>
              <a:gd name="connsiteY59" fmla="*/ 5058623 h 9505057"/>
              <a:gd name="connsiteX60" fmla="*/ 3515819 w 6408712"/>
              <a:gd name="connsiteY60" fmla="*/ 4771233 h 9505057"/>
              <a:gd name="connsiteX61" fmla="*/ 3588879 w 6408712"/>
              <a:gd name="connsiteY61" fmla="*/ 4600146 h 9505057"/>
              <a:gd name="connsiteX62" fmla="*/ 3661299 w 6408712"/>
              <a:gd name="connsiteY62" fmla="*/ 4432902 h 9505057"/>
              <a:gd name="connsiteX63" fmla="*/ 3854199 w 6408712"/>
              <a:gd name="connsiteY63" fmla="*/ 4119562 h 9505057"/>
              <a:gd name="connsiteX64" fmla="*/ 4047102 w 6408712"/>
              <a:gd name="connsiteY64" fmla="*/ 3806222 h 9505057"/>
              <a:gd name="connsiteX65" fmla="*/ 4240005 w 6408712"/>
              <a:gd name="connsiteY65" fmla="*/ 3468852 h 9505057"/>
              <a:gd name="connsiteX66" fmla="*/ 4312422 w 6408712"/>
              <a:gd name="connsiteY66" fmla="*/ 3275657 h 9505057"/>
              <a:gd name="connsiteX67" fmla="*/ 4359848 w 6408712"/>
              <a:gd name="connsiteY67" fmla="*/ 3082463 h 9505057"/>
              <a:gd name="connsiteX68" fmla="*/ 4407272 w 6408712"/>
              <a:gd name="connsiteY68" fmla="*/ 2890230 h 9505057"/>
              <a:gd name="connsiteX69" fmla="*/ 4407272 w 6408712"/>
              <a:gd name="connsiteY69" fmla="*/ 2697035 h 9505057"/>
              <a:gd name="connsiteX70" fmla="*/ 4385483 w 6408712"/>
              <a:gd name="connsiteY70" fmla="*/ 2456744 h 9505057"/>
              <a:gd name="connsiteX71" fmla="*/ 4334853 w 6408712"/>
              <a:gd name="connsiteY71" fmla="*/ 2241442 h 9505057"/>
              <a:gd name="connsiteX72" fmla="*/ 4240005 w 6408712"/>
              <a:gd name="connsiteY72" fmla="*/ 1976160 h 9505057"/>
              <a:gd name="connsiteX73" fmla="*/ 4119522 w 6408712"/>
              <a:gd name="connsiteY73" fmla="*/ 1710878 h 9505057"/>
              <a:gd name="connsiteX74" fmla="*/ 4192579 w 6408712"/>
              <a:gd name="connsiteY74" fmla="*/ 1807957 h 9505057"/>
              <a:gd name="connsiteX75" fmla="*/ 4287429 w 6408712"/>
              <a:gd name="connsiteY75" fmla="*/ 1928102 h 9505057"/>
              <a:gd name="connsiteX76" fmla="*/ 4359848 w 6408712"/>
              <a:gd name="connsiteY76" fmla="*/ 2071316 h 9505057"/>
              <a:gd name="connsiteX77" fmla="*/ 4432906 w 6408712"/>
              <a:gd name="connsiteY77" fmla="*/ 2263550 h 9505057"/>
              <a:gd name="connsiteX78" fmla="*/ 4480332 w 6408712"/>
              <a:gd name="connsiteY78" fmla="*/ 2503841 h 9505057"/>
              <a:gd name="connsiteX79" fmla="*/ 4505325 w 6408712"/>
              <a:gd name="connsiteY79" fmla="*/ 2795075 h 9505057"/>
              <a:gd name="connsiteX80" fmla="*/ 4480332 w 6408712"/>
              <a:gd name="connsiteY80" fmla="*/ 2962317 h 9505057"/>
              <a:gd name="connsiteX81" fmla="*/ 4455336 w 6408712"/>
              <a:gd name="connsiteY81" fmla="*/ 3133404 h 9505057"/>
              <a:gd name="connsiteX82" fmla="*/ 4648239 w 6408712"/>
              <a:gd name="connsiteY82" fmla="*/ 2987309 h 9505057"/>
              <a:gd name="connsiteX83" fmla="*/ 4866136 w 6408712"/>
              <a:gd name="connsiteY83" fmla="*/ 2842172 h 9505057"/>
              <a:gd name="connsiteX84" fmla="*/ 5131456 w 6408712"/>
              <a:gd name="connsiteY84" fmla="*/ 2697035 h 9505057"/>
              <a:gd name="connsiteX85" fmla="*/ 5444202 w 6408712"/>
              <a:gd name="connsiteY85" fmla="*/ 2529793 h 9505057"/>
              <a:gd name="connsiteX86" fmla="*/ 5782582 w 6408712"/>
              <a:gd name="connsiteY86" fmla="*/ 2409645 h 9505057"/>
              <a:gd name="connsiteX87" fmla="*/ 5925496 w 6408712"/>
              <a:gd name="connsiteY87" fmla="*/ 2383695 h 9505057"/>
              <a:gd name="connsiteX88" fmla="*/ 6095968 w 6408712"/>
              <a:gd name="connsiteY88" fmla="*/ 2361588 h 9505057"/>
              <a:gd name="connsiteX89" fmla="*/ 6263235 w 6408712"/>
              <a:gd name="connsiteY89" fmla="*/ 2336599 h 9505057"/>
              <a:gd name="connsiteX90" fmla="*/ 6408712 w 6408712"/>
              <a:gd name="connsiteY90" fmla="*/ 2361588 h 9505057"/>
              <a:gd name="connsiteX91" fmla="*/ 6190816 w 6408712"/>
              <a:gd name="connsiteY91" fmla="*/ 2409645 h 9505057"/>
              <a:gd name="connsiteX92" fmla="*/ 5950489 w 6408712"/>
              <a:gd name="connsiteY92" fmla="*/ 2456744 h 9505057"/>
              <a:gd name="connsiteX93" fmla="*/ 5659535 w 6408712"/>
              <a:gd name="connsiteY93" fmla="*/ 2554782 h 9505057"/>
              <a:gd name="connsiteX94" fmla="*/ 5324359 w 6408712"/>
              <a:gd name="connsiteY94" fmla="*/ 2697035 h 9505057"/>
              <a:gd name="connsiteX95" fmla="*/ 5153886 w 6408712"/>
              <a:gd name="connsiteY95" fmla="*/ 2795075 h 9505057"/>
              <a:gd name="connsiteX96" fmla="*/ 4985979 w 6408712"/>
              <a:gd name="connsiteY96" fmla="*/ 2915221 h 9505057"/>
              <a:gd name="connsiteX97" fmla="*/ 4818712 w 6408712"/>
              <a:gd name="connsiteY97" fmla="*/ 3035366 h 9505057"/>
              <a:gd name="connsiteX98" fmla="*/ 4673233 w 6408712"/>
              <a:gd name="connsiteY98" fmla="*/ 3180503 h 9505057"/>
              <a:gd name="connsiteX99" fmla="*/ 4527756 w 6408712"/>
              <a:gd name="connsiteY99" fmla="*/ 3348706 h 9505057"/>
              <a:gd name="connsiteX100" fmla="*/ 4385483 w 6408712"/>
              <a:gd name="connsiteY100" fmla="*/ 3540939 h 9505057"/>
              <a:gd name="connsiteX101" fmla="*/ 4141952 w 6408712"/>
              <a:gd name="connsiteY101" fmla="*/ 3926367 h 9505057"/>
              <a:gd name="connsiteX102" fmla="*/ 3999679 w 6408712"/>
              <a:gd name="connsiteY102" fmla="*/ 4214718 h 9505057"/>
              <a:gd name="connsiteX103" fmla="*/ 3901625 w 6408712"/>
              <a:gd name="connsiteY103" fmla="*/ 4480001 h 9505057"/>
              <a:gd name="connsiteX104" fmla="*/ 3829206 w 6408712"/>
              <a:gd name="connsiteY104" fmla="*/ 4793340 h 9505057"/>
              <a:gd name="connsiteX105" fmla="*/ 3854199 w 6408712"/>
              <a:gd name="connsiteY105" fmla="*/ 4891378 h 9505057"/>
              <a:gd name="connsiteX106" fmla="*/ 3901625 w 6408712"/>
              <a:gd name="connsiteY106" fmla="*/ 4963466 h 9505057"/>
              <a:gd name="connsiteX107" fmla="*/ 3974042 w 6408712"/>
              <a:gd name="connsiteY107" fmla="*/ 5011526 h 9505057"/>
              <a:gd name="connsiteX108" fmla="*/ 4119522 w 6408712"/>
              <a:gd name="connsiteY108" fmla="*/ 5011526 h 9505057"/>
              <a:gd name="connsiteX109" fmla="*/ 4334853 w 6408712"/>
              <a:gd name="connsiteY109" fmla="*/ 4986535 h 9505057"/>
              <a:gd name="connsiteX110" fmla="*/ 4648239 w 6408712"/>
              <a:gd name="connsiteY110" fmla="*/ 4938477 h 9505057"/>
              <a:gd name="connsiteX111" fmla="*/ 4960985 w 6408712"/>
              <a:gd name="connsiteY111" fmla="*/ 4843321 h 9505057"/>
              <a:gd name="connsiteX112" fmla="*/ 5299365 w 6408712"/>
              <a:gd name="connsiteY112" fmla="*/ 4698184 h 9505057"/>
              <a:gd name="connsiteX113" fmla="*/ 5612109 w 6408712"/>
              <a:gd name="connsiteY113" fmla="*/ 4530942 h 9505057"/>
              <a:gd name="connsiteX114" fmla="*/ 5757588 w 6408712"/>
              <a:gd name="connsiteY114" fmla="*/ 4432902 h 9505057"/>
              <a:gd name="connsiteX115" fmla="*/ 5877431 w 6408712"/>
              <a:gd name="connsiteY115" fmla="*/ 4312756 h 9505057"/>
              <a:gd name="connsiteX116" fmla="*/ 5975483 w 6408712"/>
              <a:gd name="connsiteY116" fmla="*/ 4214718 h 9505057"/>
              <a:gd name="connsiteX117" fmla="*/ 6045339 w 6408712"/>
              <a:gd name="connsiteY117" fmla="*/ 4072465 h 9505057"/>
              <a:gd name="connsiteX118" fmla="*/ 6045339 w 6408712"/>
              <a:gd name="connsiteY118" fmla="*/ 4167622 h 9505057"/>
              <a:gd name="connsiteX119" fmla="*/ 5997915 w 6408712"/>
              <a:gd name="connsiteY119" fmla="*/ 4264698 h 9505057"/>
              <a:gd name="connsiteX120" fmla="*/ 5925496 w 6408712"/>
              <a:gd name="connsiteY120" fmla="*/ 4384844 h 9505057"/>
              <a:gd name="connsiteX121" fmla="*/ 5830005 w 6408712"/>
              <a:gd name="connsiteY121" fmla="*/ 4504989 h 9505057"/>
              <a:gd name="connsiteX122" fmla="*/ 5659535 w 6408712"/>
              <a:gd name="connsiteY122" fmla="*/ 4651087 h 9505057"/>
              <a:gd name="connsiteX123" fmla="*/ 5419208 w 6408712"/>
              <a:gd name="connsiteY123" fmla="*/ 4818332 h 9505057"/>
              <a:gd name="connsiteX124" fmla="*/ 5106462 w 6408712"/>
              <a:gd name="connsiteY124" fmla="*/ 4963466 h 9505057"/>
              <a:gd name="connsiteX125" fmla="*/ 5153886 w 6408712"/>
              <a:gd name="connsiteY125" fmla="*/ 4986535 h 9505057"/>
              <a:gd name="connsiteX126" fmla="*/ 5276933 w 6408712"/>
              <a:gd name="connsiteY126" fmla="*/ 5106680 h 9505057"/>
              <a:gd name="connsiteX127" fmla="*/ 5346789 w 6408712"/>
              <a:gd name="connsiteY127" fmla="*/ 5203759 h 9505057"/>
              <a:gd name="connsiteX128" fmla="*/ 5419208 w 6408712"/>
              <a:gd name="connsiteY128" fmla="*/ 5323905 h 9505057"/>
              <a:gd name="connsiteX129" fmla="*/ 5492266 w 6408712"/>
              <a:gd name="connsiteY129" fmla="*/ 5470003 h 9505057"/>
              <a:gd name="connsiteX130" fmla="*/ 5564685 w 6408712"/>
              <a:gd name="connsiteY130" fmla="*/ 5662236 h 9505057"/>
              <a:gd name="connsiteX131" fmla="*/ 5492266 w 6408712"/>
              <a:gd name="connsiteY131" fmla="*/ 5542088 h 9505057"/>
              <a:gd name="connsiteX132" fmla="*/ 5419208 w 6408712"/>
              <a:gd name="connsiteY132" fmla="*/ 5444050 h 9505057"/>
              <a:gd name="connsiteX133" fmla="*/ 5324359 w 6408712"/>
              <a:gd name="connsiteY133" fmla="*/ 5323905 h 9505057"/>
              <a:gd name="connsiteX134" fmla="*/ 5203875 w 6408712"/>
              <a:gd name="connsiteY134" fmla="*/ 5203759 h 9505057"/>
              <a:gd name="connsiteX135" fmla="*/ 5059039 w 6408712"/>
              <a:gd name="connsiteY135" fmla="*/ 5106680 h 9505057"/>
              <a:gd name="connsiteX136" fmla="*/ 4913559 w 6408712"/>
              <a:gd name="connsiteY136" fmla="*/ 5036515 h 9505057"/>
              <a:gd name="connsiteX137" fmla="*/ 4818712 w 6408712"/>
              <a:gd name="connsiteY137" fmla="*/ 5036515 h 9505057"/>
              <a:gd name="connsiteX138" fmla="*/ 4720659 w 6408712"/>
              <a:gd name="connsiteY138" fmla="*/ 5036515 h 9505057"/>
              <a:gd name="connsiteX139" fmla="*/ 4432906 w 6408712"/>
              <a:gd name="connsiteY139" fmla="*/ 5131672 h 9505057"/>
              <a:gd name="connsiteX140" fmla="*/ 4333202 w 6408712"/>
              <a:gd name="connsiteY140" fmla="*/ 5186649 h 9505057"/>
              <a:gd name="connsiteX141" fmla="*/ 4182186 w 6408712"/>
              <a:gd name="connsiteY141" fmla="*/ 5226330 h 9505057"/>
              <a:gd name="connsiteX142" fmla="*/ 3788758 w 6408712"/>
              <a:gd name="connsiteY142" fmla="*/ 8002855 h 9505057"/>
              <a:gd name="connsiteX143" fmla="*/ 4816729 w 6408712"/>
              <a:gd name="connsiteY143" fmla="*/ 9505057 h 9505057"/>
              <a:gd name="connsiteX144" fmla="*/ 1440873 w 6408712"/>
              <a:gd name="connsiteY144" fmla="*/ 9505057 h 9505057"/>
              <a:gd name="connsiteX145" fmla="*/ 2443977 w 6408712"/>
              <a:gd name="connsiteY145" fmla="*/ 7990971 h 9505057"/>
              <a:gd name="connsiteX146" fmla="*/ 2303268 w 6408712"/>
              <a:gd name="connsiteY146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82096 w 6408712"/>
              <a:gd name="connsiteY46" fmla="*/ 2890230 h 9505057"/>
              <a:gd name="connsiteX47" fmla="*/ 2431466 w 6408712"/>
              <a:gd name="connsiteY47" fmla="*/ 2481733 h 9505057"/>
              <a:gd name="connsiteX48" fmla="*/ 2336616 w 6408712"/>
              <a:gd name="connsiteY48" fmla="*/ 1517683 h 9505057"/>
              <a:gd name="connsiteX49" fmla="*/ 2289193 w 6408712"/>
              <a:gd name="connsiteY49" fmla="*/ 603614 h 9505057"/>
              <a:gd name="connsiteX50" fmla="*/ 2289193 w 6408712"/>
              <a:gd name="connsiteY50" fmla="*/ 240291 h 9505057"/>
              <a:gd name="connsiteX51" fmla="*/ 2311623 w 6408712"/>
              <a:gd name="connsiteY51" fmla="*/ 0 h 9505057"/>
              <a:gd name="connsiteX52" fmla="*/ 2456459 w 6408712"/>
              <a:gd name="connsiteY52" fmla="*/ 1397538 h 9505057"/>
              <a:gd name="connsiteX53" fmla="*/ 2601939 w 6408712"/>
              <a:gd name="connsiteY53" fmla="*/ 2481733 h 9505057"/>
              <a:gd name="connsiteX54" fmla="*/ 2674997 w 6408712"/>
              <a:gd name="connsiteY54" fmla="*/ 2915221 h 9505057"/>
              <a:gd name="connsiteX55" fmla="*/ 2722422 w 6408712"/>
              <a:gd name="connsiteY55" fmla="*/ 3228561 h 9505057"/>
              <a:gd name="connsiteX56" fmla="*/ 2987742 w 6408712"/>
              <a:gd name="connsiteY56" fmla="*/ 4287767 h 9505057"/>
              <a:gd name="connsiteX57" fmla="*/ 3082592 w 6408712"/>
              <a:gd name="connsiteY57" fmla="*/ 4745283 h 9505057"/>
              <a:gd name="connsiteX58" fmla="*/ 3250499 w 6408712"/>
              <a:gd name="connsiteY58" fmla="*/ 5226826 h 9505057"/>
              <a:gd name="connsiteX59" fmla="*/ 3395976 w 6408712"/>
              <a:gd name="connsiteY59" fmla="*/ 5058623 h 9505057"/>
              <a:gd name="connsiteX60" fmla="*/ 3515819 w 6408712"/>
              <a:gd name="connsiteY60" fmla="*/ 4771233 h 9505057"/>
              <a:gd name="connsiteX61" fmla="*/ 3588879 w 6408712"/>
              <a:gd name="connsiteY61" fmla="*/ 4600146 h 9505057"/>
              <a:gd name="connsiteX62" fmla="*/ 3661299 w 6408712"/>
              <a:gd name="connsiteY62" fmla="*/ 4432902 h 9505057"/>
              <a:gd name="connsiteX63" fmla="*/ 3854199 w 6408712"/>
              <a:gd name="connsiteY63" fmla="*/ 4119562 h 9505057"/>
              <a:gd name="connsiteX64" fmla="*/ 4047102 w 6408712"/>
              <a:gd name="connsiteY64" fmla="*/ 3806222 h 9505057"/>
              <a:gd name="connsiteX65" fmla="*/ 4240005 w 6408712"/>
              <a:gd name="connsiteY65" fmla="*/ 3468852 h 9505057"/>
              <a:gd name="connsiteX66" fmla="*/ 4312422 w 6408712"/>
              <a:gd name="connsiteY66" fmla="*/ 3275657 h 9505057"/>
              <a:gd name="connsiteX67" fmla="*/ 4359848 w 6408712"/>
              <a:gd name="connsiteY67" fmla="*/ 3082463 h 9505057"/>
              <a:gd name="connsiteX68" fmla="*/ 4407272 w 6408712"/>
              <a:gd name="connsiteY68" fmla="*/ 2890230 h 9505057"/>
              <a:gd name="connsiteX69" fmla="*/ 4407272 w 6408712"/>
              <a:gd name="connsiteY69" fmla="*/ 2697035 h 9505057"/>
              <a:gd name="connsiteX70" fmla="*/ 4385483 w 6408712"/>
              <a:gd name="connsiteY70" fmla="*/ 2456744 h 9505057"/>
              <a:gd name="connsiteX71" fmla="*/ 4334853 w 6408712"/>
              <a:gd name="connsiteY71" fmla="*/ 2241442 h 9505057"/>
              <a:gd name="connsiteX72" fmla="*/ 4240005 w 6408712"/>
              <a:gd name="connsiteY72" fmla="*/ 1976160 h 9505057"/>
              <a:gd name="connsiteX73" fmla="*/ 4119522 w 6408712"/>
              <a:gd name="connsiteY73" fmla="*/ 1710878 h 9505057"/>
              <a:gd name="connsiteX74" fmla="*/ 4192579 w 6408712"/>
              <a:gd name="connsiteY74" fmla="*/ 1807957 h 9505057"/>
              <a:gd name="connsiteX75" fmla="*/ 4287429 w 6408712"/>
              <a:gd name="connsiteY75" fmla="*/ 1928102 h 9505057"/>
              <a:gd name="connsiteX76" fmla="*/ 4359848 w 6408712"/>
              <a:gd name="connsiteY76" fmla="*/ 2071316 h 9505057"/>
              <a:gd name="connsiteX77" fmla="*/ 4432906 w 6408712"/>
              <a:gd name="connsiteY77" fmla="*/ 2263550 h 9505057"/>
              <a:gd name="connsiteX78" fmla="*/ 4480332 w 6408712"/>
              <a:gd name="connsiteY78" fmla="*/ 2503841 h 9505057"/>
              <a:gd name="connsiteX79" fmla="*/ 4505325 w 6408712"/>
              <a:gd name="connsiteY79" fmla="*/ 2795075 h 9505057"/>
              <a:gd name="connsiteX80" fmla="*/ 4480332 w 6408712"/>
              <a:gd name="connsiteY80" fmla="*/ 2962317 h 9505057"/>
              <a:gd name="connsiteX81" fmla="*/ 4455336 w 6408712"/>
              <a:gd name="connsiteY81" fmla="*/ 3133404 h 9505057"/>
              <a:gd name="connsiteX82" fmla="*/ 4648239 w 6408712"/>
              <a:gd name="connsiteY82" fmla="*/ 2987309 h 9505057"/>
              <a:gd name="connsiteX83" fmla="*/ 4866136 w 6408712"/>
              <a:gd name="connsiteY83" fmla="*/ 2842172 h 9505057"/>
              <a:gd name="connsiteX84" fmla="*/ 5131456 w 6408712"/>
              <a:gd name="connsiteY84" fmla="*/ 2697035 h 9505057"/>
              <a:gd name="connsiteX85" fmla="*/ 5444202 w 6408712"/>
              <a:gd name="connsiteY85" fmla="*/ 2529793 h 9505057"/>
              <a:gd name="connsiteX86" fmla="*/ 5782582 w 6408712"/>
              <a:gd name="connsiteY86" fmla="*/ 2409645 h 9505057"/>
              <a:gd name="connsiteX87" fmla="*/ 5925496 w 6408712"/>
              <a:gd name="connsiteY87" fmla="*/ 2383695 h 9505057"/>
              <a:gd name="connsiteX88" fmla="*/ 6095968 w 6408712"/>
              <a:gd name="connsiteY88" fmla="*/ 2361588 h 9505057"/>
              <a:gd name="connsiteX89" fmla="*/ 6263235 w 6408712"/>
              <a:gd name="connsiteY89" fmla="*/ 2336599 h 9505057"/>
              <a:gd name="connsiteX90" fmla="*/ 6408712 w 6408712"/>
              <a:gd name="connsiteY90" fmla="*/ 2361588 h 9505057"/>
              <a:gd name="connsiteX91" fmla="*/ 6190816 w 6408712"/>
              <a:gd name="connsiteY91" fmla="*/ 2409645 h 9505057"/>
              <a:gd name="connsiteX92" fmla="*/ 5950489 w 6408712"/>
              <a:gd name="connsiteY92" fmla="*/ 2456744 h 9505057"/>
              <a:gd name="connsiteX93" fmla="*/ 5659535 w 6408712"/>
              <a:gd name="connsiteY93" fmla="*/ 2554782 h 9505057"/>
              <a:gd name="connsiteX94" fmla="*/ 5324359 w 6408712"/>
              <a:gd name="connsiteY94" fmla="*/ 2697035 h 9505057"/>
              <a:gd name="connsiteX95" fmla="*/ 5153886 w 6408712"/>
              <a:gd name="connsiteY95" fmla="*/ 2795075 h 9505057"/>
              <a:gd name="connsiteX96" fmla="*/ 4985979 w 6408712"/>
              <a:gd name="connsiteY96" fmla="*/ 2915221 h 9505057"/>
              <a:gd name="connsiteX97" fmla="*/ 4818712 w 6408712"/>
              <a:gd name="connsiteY97" fmla="*/ 3035366 h 9505057"/>
              <a:gd name="connsiteX98" fmla="*/ 4673233 w 6408712"/>
              <a:gd name="connsiteY98" fmla="*/ 3180503 h 9505057"/>
              <a:gd name="connsiteX99" fmla="*/ 4527756 w 6408712"/>
              <a:gd name="connsiteY99" fmla="*/ 3348706 h 9505057"/>
              <a:gd name="connsiteX100" fmla="*/ 4385483 w 6408712"/>
              <a:gd name="connsiteY100" fmla="*/ 3540939 h 9505057"/>
              <a:gd name="connsiteX101" fmla="*/ 4141952 w 6408712"/>
              <a:gd name="connsiteY101" fmla="*/ 3926367 h 9505057"/>
              <a:gd name="connsiteX102" fmla="*/ 3999679 w 6408712"/>
              <a:gd name="connsiteY102" fmla="*/ 4214718 h 9505057"/>
              <a:gd name="connsiteX103" fmla="*/ 3901625 w 6408712"/>
              <a:gd name="connsiteY103" fmla="*/ 4480001 h 9505057"/>
              <a:gd name="connsiteX104" fmla="*/ 3829206 w 6408712"/>
              <a:gd name="connsiteY104" fmla="*/ 4793340 h 9505057"/>
              <a:gd name="connsiteX105" fmla="*/ 3854199 w 6408712"/>
              <a:gd name="connsiteY105" fmla="*/ 4891378 h 9505057"/>
              <a:gd name="connsiteX106" fmla="*/ 3901625 w 6408712"/>
              <a:gd name="connsiteY106" fmla="*/ 4963466 h 9505057"/>
              <a:gd name="connsiteX107" fmla="*/ 3974042 w 6408712"/>
              <a:gd name="connsiteY107" fmla="*/ 5011526 h 9505057"/>
              <a:gd name="connsiteX108" fmla="*/ 4119522 w 6408712"/>
              <a:gd name="connsiteY108" fmla="*/ 5011526 h 9505057"/>
              <a:gd name="connsiteX109" fmla="*/ 4334853 w 6408712"/>
              <a:gd name="connsiteY109" fmla="*/ 4986535 h 9505057"/>
              <a:gd name="connsiteX110" fmla="*/ 4648239 w 6408712"/>
              <a:gd name="connsiteY110" fmla="*/ 4938477 h 9505057"/>
              <a:gd name="connsiteX111" fmla="*/ 4960985 w 6408712"/>
              <a:gd name="connsiteY111" fmla="*/ 4843321 h 9505057"/>
              <a:gd name="connsiteX112" fmla="*/ 5299365 w 6408712"/>
              <a:gd name="connsiteY112" fmla="*/ 4698184 h 9505057"/>
              <a:gd name="connsiteX113" fmla="*/ 5612109 w 6408712"/>
              <a:gd name="connsiteY113" fmla="*/ 4530942 h 9505057"/>
              <a:gd name="connsiteX114" fmla="*/ 5757588 w 6408712"/>
              <a:gd name="connsiteY114" fmla="*/ 4432902 h 9505057"/>
              <a:gd name="connsiteX115" fmla="*/ 5877431 w 6408712"/>
              <a:gd name="connsiteY115" fmla="*/ 4312756 h 9505057"/>
              <a:gd name="connsiteX116" fmla="*/ 5975483 w 6408712"/>
              <a:gd name="connsiteY116" fmla="*/ 4214718 h 9505057"/>
              <a:gd name="connsiteX117" fmla="*/ 6045339 w 6408712"/>
              <a:gd name="connsiteY117" fmla="*/ 4072465 h 9505057"/>
              <a:gd name="connsiteX118" fmla="*/ 6045339 w 6408712"/>
              <a:gd name="connsiteY118" fmla="*/ 4167622 h 9505057"/>
              <a:gd name="connsiteX119" fmla="*/ 5997915 w 6408712"/>
              <a:gd name="connsiteY119" fmla="*/ 4264698 h 9505057"/>
              <a:gd name="connsiteX120" fmla="*/ 5925496 w 6408712"/>
              <a:gd name="connsiteY120" fmla="*/ 4384844 h 9505057"/>
              <a:gd name="connsiteX121" fmla="*/ 5830005 w 6408712"/>
              <a:gd name="connsiteY121" fmla="*/ 4504989 h 9505057"/>
              <a:gd name="connsiteX122" fmla="*/ 5659535 w 6408712"/>
              <a:gd name="connsiteY122" fmla="*/ 4651087 h 9505057"/>
              <a:gd name="connsiteX123" fmla="*/ 5419208 w 6408712"/>
              <a:gd name="connsiteY123" fmla="*/ 4818332 h 9505057"/>
              <a:gd name="connsiteX124" fmla="*/ 5106462 w 6408712"/>
              <a:gd name="connsiteY124" fmla="*/ 4963466 h 9505057"/>
              <a:gd name="connsiteX125" fmla="*/ 5153886 w 6408712"/>
              <a:gd name="connsiteY125" fmla="*/ 4986535 h 9505057"/>
              <a:gd name="connsiteX126" fmla="*/ 5276933 w 6408712"/>
              <a:gd name="connsiteY126" fmla="*/ 5106680 h 9505057"/>
              <a:gd name="connsiteX127" fmla="*/ 5346789 w 6408712"/>
              <a:gd name="connsiteY127" fmla="*/ 5203759 h 9505057"/>
              <a:gd name="connsiteX128" fmla="*/ 5419208 w 6408712"/>
              <a:gd name="connsiteY128" fmla="*/ 5323905 h 9505057"/>
              <a:gd name="connsiteX129" fmla="*/ 5492266 w 6408712"/>
              <a:gd name="connsiteY129" fmla="*/ 5470003 h 9505057"/>
              <a:gd name="connsiteX130" fmla="*/ 5564685 w 6408712"/>
              <a:gd name="connsiteY130" fmla="*/ 5662236 h 9505057"/>
              <a:gd name="connsiteX131" fmla="*/ 5492266 w 6408712"/>
              <a:gd name="connsiteY131" fmla="*/ 5542088 h 9505057"/>
              <a:gd name="connsiteX132" fmla="*/ 5419208 w 6408712"/>
              <a:gd name="connsiteY132" fmla="*/ 5444050 h 9505057"/>
              <a:gd name="connsiteX133" fmla="*/ 5324359 w 6408712"/>
              <a:gd name="connsiteY133" fmla="*/ 5323905 h 9505057"/>
              <a:gd name="connsiteX134" fmla="*/ 5203875 w 6408712"/>
              <a:gd name="connsiteY134" fmla="*/ 5203759 h 9505057"/>
              <a:gd name="connsiteX135" fmla="*/ 5059039 w 6408712"/>
              <a:gd name="connsiteY135" fmla="*/ 5106680 h 9505057"/>
              <a:gd name="connsiteX136" fmla="*/ 4913559 w 6408712"/>
              <a:gd name="connsiteY136" fmla="*/ 5036515 h 9505057"/>
              <a:gd name="connsiteX137" fmla="*/ 4818712 w 6408712"/>
              <a:gd name="connsiteY137" fmla="*/ 5036515 h 9505057"/>
              <a:gd name="connsiteX138" fmla="*/ 4720659 w 6408712"/>
              <a:gd name="connsiteY138" fmla="*/ 5036515 h 9505057"/>
              <a:gd name="connsiteX139" fmla="*/ 4432906 w 6408712"/>
              <a:gd name="connsiteY139" fmla="*/ 5131672 h 9505057"/>
              <a:gd name="connsiteX140" fmla="*/ 4333202 w 6408712"/>
              <a:gd name="connsiteY140" fmla="*/ 5186649 h 9505057"/>
              <a:gd name="connsiteX141" fmla="*/ 4182186 w 6408712"/>
              <a:gd name="connsiteY141" fmla="*/ 5226330 h 9505057"/>
              <a:gd name="connsiteX142" fmla="*/ 3788758 w 6408712"/>
              <a:gd name="connsiteY142" fmla="*/ 8002855 h 9505057"/>
              <a:gd name="connsiteX143" fmla="*/ 4816729 w 6408712"/>
              <a:gd name="connsiteY143" fmla="*/ 9505057 h 9505057"/>
              <a:gd name="connsiteX144" fmla="*/ 1440873 w 6408712"/>
              <a:gd name="connsiteY144" fmla="*/ 9505057 h 9505057"/>
              <a:gd name="connsiteX145" fmla="*/ 2443977 w 6408712"/>
              <a:gd name="connsiteY145" fmla="*/ 7990971 h 9505057"/>
              <a:gd name="connsiteX146" fmla="*/ 2303268 w 6408712"/>
              <a:gd name="connsiteY146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82096 w 6408712"/>
              <a:gd name="connsiteY46" fmla="*/ 2890230 h 9505057"/>
              <a:gd name="connsiteX47" fmla="*/ 2431466 w 6408712"/>
              <a:gd name="connsiteY47" fmla="*/ 2481733 h 9505057"/>
              <a:gd name="connsiteX48" fmla="*/ 2336616 w 6408712"/>
              <a:gd name="connsiteY48" fmla="*/ 1517683 h 9505057"/>
              <a:gd name="connsiteX49" fmla="*/ 2289193 w 6408712"/>
              <a:gd name="connsiteY49" fmla="*/ 603614 h 9505057"/>
              <a:gd name="connsiteX50" fmla="*/ 2289193 w 6408712"/>
              <a:gd name="connsiteY50" fmla="*/ 240291 h 9505057"/>
              <a:gd name="connsiteX51" fmla="*/ 2311623 w 6408712"/>
              <a:gd name="connsiteY51" fmla="*/ 0 h 9505057"/>
              <a:gd name="connsiteX52" fmla="*/ 2456459 w 6408712"/>
              <a:gd name="connsiteY52" fmla="*/ 1397538 h 9505057"/>
              <a:gd name="connsiteX53" fmla="*/ 2601939 w 6408712"/>
              <a:gd name="connsiteY53" fmla="*/ 2481733 h 9505057"/>
              <a:gd name="connsiteX54" fmla="*/ 2674997 w 6408712"/>
              <a:gd name="connsiteY54" fmla="*/ 2915221 h 9505057"/>
              <a:gd name="connsiteX55" fmla="*/ 2722422 w 6408712"/>
              <a:gd name="connsiteY55" fmla="*/ 3228561 h 9505057"/>
              <a:gd name="connsiteX56" fmla="*/ 2987742 w 6408712"/>
              <a:gd name="connsiteY56" fmla="*/ 4287767 h 9505057"/>
              <a:gd name="connsiteX57" fmla="*/ 3082592 w 6408712"/>
              <a:gd name="connsiteY57" fmla="*/ 4745283 h 9505057"/>
              <a:gd name="connsiteX58" fmla="*/ 3250499 w 6408712"/>
              <a:gd name="connsiteY58" fmla="*/ 5226826 h 9505057"/>
              <a:gd name="connsiteX59" fmla="*/ 3395976 w 6408712"/>
              <a:gd name="connsiteY59" fmla="*/ 5058623 h 9505057"/>
              <a:gd name="connsiteX60" fmla="*/ 3515819 w 6408712"/>
              <a:gd name="connsiteY60" fmla="*/ 4771233 h 9505057"/>
              <a:gd name="connsiteX61" fmla="*/ 3588879 w 6408712"/>
              <a:gd name="connsiteY61" fmla="*/ 4600146 h 9505057"/>
              <a:gd name="connsiteX62" fmla="*/ 3661299 w 6408712"/>
              <a:gd name="connsiteY62" fmla="*/ 4432902 h 9505057"/>
              <a:gd name="connsiteX63" fmla="*/ 3854199 w 6408712"/>
              <a:gd name="connsiteY63" fmla="*/ 4119562 h 9505057"/>
              <a:gd name="connsiteX64" fmla="*/ 4047102 w 6408712"/>
              <a:gd name="connsiteY64" fmla="*/ 3806222 h 9505057"/>
              <a:gd name="connsiteX65" fmla="*/ 4240005 w 6408712"/>
              <a:gd name="connsiteY65" fmla="*/ 3468852 h 9505057"/>
              <a:gd name="connsiteX66" fmla="*/ 4312422 w 6408712"/>
              <a:gd name="connsiteY66" fmla="*/ 3275657 h 9505057"/>
              <a:gd name="connsiteX67" fmla="*/ 4359848 w 6408712"/>
              <a:gd name="connsiteY67" fmla="*/ 3082463 h 9505057"/>
              <a:gd name="connsiteX68" fmla="*/ 4407272 w 6408712"/>
              <a:gd name="connsiteY68" fmla="*/ 2890230 h 9505057"/>
              <a:gd name="connsiteX69" fmla="*/ 4407272 w 6408712"/>
              <a:gd name="connsiteY69" fmla="*/ 2697035 h 9505057"/>
              <a:gd name="connsiteX70" fmla="*/ 4385483 w 6408712"/>
              <a:gd name="connsiteY70" fmla="*/ 2456744 h 9505057"/>
              <a:gd name="connsiteX71" fmla="*/ 4334853 w 6408712"/>
              <a:gd name="connsiteY71" fmla="*/ 2241442 h 9505057"/>
              <a:gd name="connsiteX72" fmla="*/ 4240005 w 6408712"/>
              <a:gd name="connsiteY72" fmla="*/ 1976160 h 9505057"/>
              <a:gd name="connsiteX73" fmla="*/ 4119522 w 6408712"/>
              <a:gd name="connsiteY73" fmla="*/ 1710878 h 9505057"/>
              <a:gd name="connsiteX74" fmla="*/ 4192579 w 6408712"/>
              <a:gd name="connsiteY74" fmla="*/ 1807957 h 9505057"/>
              <a:gd name="connsiteX75" fmla="*/ 4287429 w 6408712"/>
              <a:gd name="connsiteY75" fmla="*/ 1928102 h 9505057"/>
              <a:gd name="connsiteX76" fmla="*/ 4359848 w 6408712"/>
              <a:gd name="connsiteY76" fmla="*/ 2071316 h 9505057"/>
              <a:gd name="connsiteX77" fmla="*/ 4432906 w 6408712"/>
              <a:gd name="connsiteY77" fmla="*/ 2263550 h 9505057"/>
              <a:gd name="connsiteX78" fmla="*/ 4480332 w 6408712"/>
              <a:gd name="connsiteY78" fmla="*/ 2503841 h 9505057"/>
              <a:gd name="connsiteX79" fmla="*/ 4505325 w 6408712"/>
              <a:gd name="connsiteY79" fmla="*/ 2795075 h 9505057"/>
              <a:gd name="connsiteX80" fmla="*/ 4480332 w 6408712"/>
              <a:gd name="connsiteY80" fmla="*/ 2962317 h 9505057"/>
              <a:gd name="connsiteX81" fmla="*/ 4455336 w 6408712"/>
              <a:gd name="connsiteY81" fmla="*/ 3133404 h 9505057"/>
              <a:gd name="connsiteX82" fmla="*/ 4648239 w 6408712"/>
              <a:gd name="connsiteY82" fmla="*/ 2987309 h 9505057"/>
              <a:gd name="connsiteX83" fmla="*/ 4866136 w 6408712"/>
              <a:gd name="connsiteY83" fmla="*/ 2842172 h 9505057"/>
              <a:gd name="connsiteX84" fmla="*/ 5131456 w 6408712"/>
              <a:gd name="connsiteY84" fmla="*/ 2697035 h 9505057"/>
              <a:gd name="connsiteX85" fmla="*/ 5444202 w 6408712"/>
              <a:gd name="connsiteY85" fmla="*/ 2529793 h 9505057"/>
              <a:gd name="connsiteX86" fmla="*/ 5782582 w 6408712"/>
              <a:gd name="connsiteY86" fmla="*/ 2409645 h 9505057"/>
              <a:gd name="connsiteX87" fmla="*/ 5925496 w 6408712"/>
              <a:gd name="connsiteY87" fmla="*/ 2383695 h 9505057"/>
              <a:gd name="connsiteX88" fmla="*/ 6095968 w 6408712"/>
              <a:gd name="connsiteY88" fmla="*/ 2361588 h 9505057"/>
              <a:gd name="connsiteX89" fmla="*/ 6263235 w 6408712"/>
              <a:gd name="connsiteY89" fmla="*/ 2336599 h 9505057"/>
              <a:gd name="connsiteX90" fmla="*/ 6408712 w 6408712"/>
              <a:gd name="connsiteY90" fmla="*/ 2361588 h 9505057"/>
              <a:gd name="connsiteX91" fmla="*/ 6190816 w 6408712"/>
              <a:gd name="connsiteY91" fmla="*/ 2409645 h 9505057"/>
              <a:gd name="connsiteX92" fmla="*/ 5950489 w 6408712"/>
              <a:gd name="connsiteY92" fmla="*/ 2456744 h 9505057"/>
              <a:gd name="connsiteX93" fmla="*/ 5659535 w 6408712"/>
              <a:gd name="connsiteY93" fmla="*/ 2554782 h 9505057"/>
              <a:gd name="connsiteX94" fmla="*/ 5324359 w 6408712"/>
              <a:gd name="connsiteY94" fmla="*/ 2697035 h 9505057"/>
              <a:gd name="connsiteX95" fmla="*/ 5153886 w 6408712"/>
              <a:gd name="connsiteY95" fmla="*/ 2795075 h 9505057"/>
              <a:gd name="connsiteX96" fmla="*/ 4985979 w 6408712"/>
              <a:gd name="connsiteY96" fmla="*/ 2915221 h 9505057"/>
              <a:gd name="connsiteX97" fmla="*/ 4818712 w 6408712"/>
              <a:gd name="connsiteY97" fmla="*/ 3035366 h 9505057"/>
              <a:gd name="connsiteX98" fmla="*/ 4673233 w 6408712"/>
              <a:gd name="connsiteY98" fmla="*/ 3180503 h 9505057"/>
              <a:gd name="connsiteX99" fmla="*/ 4527756 w 6408712"/>
              <a:gd name="connsiteY99" fmla="*/ 3348706 h 9505057"/>
              <a:gd name="connsiteX100" fmla="*/ 4385483 w 6408712"/>
              <a:gd name="connsiteY100" fmla="*/ 3540939 h 9505057"/>
              <a:gd name="connsiteX101" fmla="*/ 4141952 w 6408712"/>
              <a:gd name="connsiteY101" fmla="*/ 3926367 h 9505057"/>
              <a:gd name="connsiteX102" fmla="*/ 3999679 w 6408712"/>
              <a:gd name="connsiteY102" fmla="*/ 4214718 h 9505057"/>
              <a:gd name="connsiteX103" fmla="*/ 3901625 w 6408712"/>
              <a:gd name="connsiteY103" fmla="*/ 4480001 h 9505057"/>
              <a:gd name="connsiteX104" fmla="*/ 3829206 w 6408712"/>
              <a:gd name="connsiteY104" fmla="*/ 4793340 h 9505057"/>
              <a:gd name="connsiteX105" fmla="*/ 3854199 w 6408712"/>
              <a:gd name="connsiteY105" fmla="*/ 4891378 h 9505057"/>
              <a:gd name="connsiteX106" fmla="*/ 3901625 w 6408712"/>
              <a:gd name="connsiteY106" fmla="*/ 4963466 h 9505057"/>
              <a:gd name="connsiteX107" fmla="*/ 3974042 w 6408712"/>
              <a:gd name="connsiteY107" fmla="*/ 5011526 h 9505057"/>
              <a:gd name="connsiteX108" fmla="*/ 4119522 w 6408712"/>
              <a:gd name="connsiteY108" fmla="*/ 5011526 h 9505057"/>
              <a:gd name="connsiteX109" fmla="*/ 4334853 w 6408712"/>
              <a:gd name="connsiteY109" fmla="*/ 4986535 h 9505057"/>
              <a:gd name="connsiteX110" fmla="*/ 4648239 w 6408712"/>
              <a:gd name="connsiteY110" fmla="*/ 4938477 h 9505057"/>
              <a:gd name="connsiteX111" fmla="*/ 4960985 w 6408712"/>
              <a:gd name="connsiteY111" fmla="*/ 4843321 h 9505057"/>
              <a:gd name="connsiteX112" fmla="*/ 5299365 w 6408712"/>
              <a:gd name="connsiteY112" fmla="*/ 4698184 h 9505057"/>
              <a:gd name="connsiteX113" fmla="*/ 5612109 w 6408712"/>
              <a:gd name="connsiteY113" fmla="*/ 4530942 h 9505057"/>
              <a:gd name="connsiteX114" fmla="*/ 5757588 w 6408712"/>
              <a:gd name="connsiteY114" fmla="*/ 4432902 h 9505057"/>
              <a:gd name="connsiteX115" fmla="*/ 5877431 w 6408712"/>
              <a:gd name="connsiteY115" fmla="*/ 4312756 h 9505057"/>
              <a:gd name="connsiteX116" fmla="*/ 5975483 w 6408712"/>
              <a:gd name="connsiteY116" fmla="*/ 4214718 h 9505057"/>
              <a:gd name="connsiteX117" fmla="*/ 6045339 w 6408712"/>
              <a:gd name="connsiteY117" fmla="*/ 4072465 h 9505057"/>
              <a:gd name="connsiteX118" fmla="*/ 6045339 w 6408712"/>
              <a:gd name="connsiteY118" fmla="*/ 4167622 h 9505057"/>
              <a:gd name="connsiteX119" fmla="*/ 5997915 w 6408712"/>
              <a:gd name="connsiteY119" fmla="*/ 4264698 h 9505057"/>
              <a:gd name="connsiteX120" fmla="*/ 5925496 w 6408712"/>
              <a:gd name="connsiteY120" fmla="*/ 4384844 h 9505057"/>
              <a:gd name="connsiteX121" fmla="*/ 5830005 w 6408712"/>
              <a:gd name="connsiteY121" fmla="*/ 4504989 h 9505057"/>
              <a:gd name="connsiteX122" fmla="*/ 5659535 w 6408712"/>
              <a:gd name="connsiteY122" fmla="*/ 4651087 h 9505057"/>
              <a:gd name="connsiteX123" fmla="*/ 5419208 w 6408712"/>
              <a:gd name="connsiteY123" fmla="*/ 4818332 h 9505057"/>
              <a:gd name="connsiteX124" fmla="*/ 5106462 w 6408712"/>
              <a:gd name="connsiteY124" fmla="*/ 4963466 h 9505057"/>
              <a:gd name="connsiteX125" fmla="*/ 5153886 w 6408712"/>
              <a:gd name="connsiteY125" fmla="*/ 4986535 h 9505057"/>
              <a:gd name="connsiteX126" fmla="*/ 5276933 w 6408712"/>
              <a:gd name="connsiteY126" fmla="*/ 5106680 h 9505057"/>
              <a:gd name="connsiteX127" fmla="*/ 5346789 w 6408712"/>
              <a:gd name="connsiteY127" fmla="*/ 5203759 h 9505057"/>
              <a:gd name="connsiteX128" fmla="*/ 5419208 w 6408712"/>
              <a:gd name="connsiteY128" fmla="*/ 5323905 h 9505057"/>
              <a:gd name="connsiteX129" fmla="*/ 5492266 w 6408712"/>
              <a:gd name="connsiteY129" fmla="*/ 5470003 h 9505057"/>
              <a:gd name="connsiteX130" fmla="*/ 5564685 w 6408712"/>
              <a:gd name="connsiteY130" fmla="*/ 5662236 h 9505057"/>
              <a:gd name="connsiteX131" fmla="*/ 5492266 w 6408712"/>
              <a:gd name="connsiteY131" fmla="*/ 5542088 h 9505057"/>
              <a:gd name="connsiteX132" fmla="*/ 5419208 w 6408712"/>
              <a:gd name="connsiteY132" fmla="*/ 5444050 h 9505057"/>
              <a:gd name="connsiteX133" fmla="*/ 5324359 w 6408712"/>
              <a:gd name="connsiteY133" fmla="*/ 5323905 h 9505057"/>
              <a:gd name="connsiteX134" fmla="*/ 5203875 w 6408712"/>
              <a:gd name="connsiteY134" fmla="*/ 5203759 h 9505057"/>
              <a:gd name="connsiteX135" fmla="*/ 5059039 w 6408712"/>
              <a:gd name="connsiteY135" fmla="*/ 5106680 h 9505057"/>
              <a:gd name="connsiteX136" fmla="*/ 4913559 w 6408712"/>
              <a:gd name="connsiteY136" fmla="*/ 5036515 h 9505057"/>
              <a:gd name="connsiteX137" fmla="*/ 4818712 w 6408712"/>
              <a:gd name="connsiteY137" fmla="*/ 5036515 h 9505057"/>
              <a:gd name="connsiteX138" fmla="*/ 4720659 w 6408712"/>
              <a:gd name="connsiteY138" fmla="*/ 5036515 h 9505057"/>
              <a:gd name="connsiteX139" fmla="*/ 4432906 w 6408712"/>
              <a:gd name="connsiteY139" fmla="*/ 5131672 h 9505057"/>
              <a:gd name="connsiteX140" fmla="*/ 4333202 w 6408712"/>
              <a:gd name="connsiteY140" fmla="*/ 5186649 h 9505057"/>
              <a:gd name="connsiteX141" fmla="*/ 4182186 w 6408712"/>
              <a:gd name="connsiteY141" fmla="*/ 5226330 h 9505057"/>
              <a:gd name="connsiteX142" fmla="*/ 3788758 w 6408712"/>
              <a:gd name="connsiteY142" fmla="*/ 8002855 h 9505057"/>
              <a:gd name="connsiteX143" fmla="*/ 4816729 w 6408712"/>
              <a:gd name="connsiteY143" fmla="*/ 9505057 h 9505057"/>
              <a:gd name="connsiteX144" fmla="*/ 1440873 w 6408712"/>
              <a:gd name="connsiteY144" fmla="*/ 9505057 h 9505057"/>
              <a:gd name="connsiteX145" fmla="*/ 2443977 w 6408712"/>
              <a:gd name="connsiteY145" fmla="*/ 7990971 h 9505057"/>
              <a:gd name="connsiteX146" fmla="*/ 2303268 w 6408712"/>
              <a:gd name="connsiteY146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29206 w 6408712"/>
              <a:gd name="connsiteY103" fmla="*/ 4793340 h 9505057"/>
              <a:gd name="connsiteX104" fmla="*/ 3854199 w 6408712"/>
              <a:gd name="connsiteY104" fmla="*/ 4891378 h 9505057"/>
              <a:gd name="connsiteX105" fmla="*/ 3901625 w 6408712"/>
              <a:gd name="connsiteY105" fmla="*/ 4963466 h 9505057"/>
              <a:gd name="connsiteX106" fmla="*/ 3974042 w 6408712"/>
              <a:gd name="connsiteY106" fmla="*/ 5011526 h 9505057"/>
              <a:gd name="connsiteX107" fmla="*/ 4119522 w 6408712"/>
              <a:gd name="connsiteY107" fmla="*/ 5011526 h 9505057"/>
              <a:gd name="connsiteX108" fmla="*/ 4334853 w 6408712"/>
              <a:gd name="connsiteY108" fmla="*/ 4986535 h 9505057"/>
              <a:gd name="connsiteX109" fmla="*/ 4648239 w 6408712"/>
              <a:gd name="connsiteY109" fmla="*/ 4938477 h 9505057"/>
              <a:gd name="connsiteX110" fmla="*/ 4960985 w 6408712"/>
              <a:gd name="connsiteY110" fmla="*/ 4843321 h 9505057"/>
              <a:gd name="connsiteX111" fmla="*/ 5299365 w 6408712"/>
              <a:gd name="connsiteY111" fmla="*/ 4698184 h 9505057"/>
              <a:gd name="connsiteX112" fmla="*/ 5612109 w 6408712"/>
              <a:gd name="connsiteY112" fmla="*/ 4530942 h 9505057"/>
              <a:gd name="connsiteX113" fmla="*/ 5757588 w 6408712"/>
              <a:gd name="connsiteY113" fmla="*/ 4432902 h 9505057"/>
              <a:gd name="connsiteX114" fmla="*/ 5877431 w 6408712"/>
              <a:gd name="connsiteY114" fmla="*/ 4312756 h 9505057"/>
              <a:gd name="connsiteX115" fmla="*/ 5975483 w 6408712"/>
              <a:gd name="connsiteY115" fmla="*/ 4214718 h 9505057"/>
              <a:gd name="connsiteX116" fmla="*/ 6045339 w 6408712"/>
              <a:gd name="connsiteY116" fmla="*/ 4072465 h 9505057"/>
              <a:gd name="connsiteX117" fmla="*/ 6045339 w 6408712"/>
              <a:gd name="connsiteY117" fmla="*/ 4167622 h 9505057"/>
              <a:gd name="connsiteX118" fmla="*/ 5997915 w 6408712"/>
              <a:gd name="connsiteY118" fmla="*/ 4264698 h 9505057"/>
              <a:gd name="connsiteX119" fmla="*/ 5925496 w 6408712"/>
              <a:gd name="connsiteY119" fmla="*/ 4384844 h 9505057"/>
              <a:gd name="connsiteX120" fmla="*/ 5830005 w 6408712"/>
              <a:gd name="connsiteY120" fmla="*/ 4504989 h 9505057"/>
              <a:gd name="connsiteX121" fmla="*/ 5659535 w 6408712"/>
              <a:gd name="connsiteY121" fmla="*/ 4651087 h 9505057"/>
              <a:gd name="connsiteX122" fmla="*/ 5419208 w 6408712"/>
              <a:gd name="connsiteY122" fmla="*/ 4818332 h 9505057"/>
              <a:gd name="connsiteX123" fmla="*/ 5106462 w 6408712"/>
              <a:gd name="connsiteY123" fmla="*/ 4963466 h 9505057"/>
              <a:gd name="connsiteX124" fmla="*/ 5153886 w 6408712"/>
              <a:gd name="connsiteY124" fmla="*/ 4986535 h 9505057"/>
              <a:gd name="connsiteX125" fmla="*/ 5276933 w 6408712"/>
              <a:gd name="connsiteY125" fmla="*/ 5106680 h 9505057"/>
              <a:gd name="connsiteX126" fmla="*/ 5346789 w 6408712"/>
              <a:gd name="connsiteY126" fmla="*/ 5203759 h 9505057"/>
              <a:gd name="connsiteX127" fmla="*/ 5419208 w 6408712"/>
              <a:gd name="connsiteY127" fmla="*/ 5323905 h 9505057"/>
              <a:gd name="connsiteX128" fmla="*/ 5492266 w 6408712"/>
              <a:gd name="connsiteY128" fmla="*/ 5470003 h 9505057"/>
              <a:gd name="connsiteX129" fmla="*/ 5564685 w 6408712"/>
              <a:gd name="connsiteY129" fmla="*/ 5662236 h 9505057"/>
              <a:gd name="connsiteX130" fmla="*/ 5492266 w 6408712"/>
              <a:gd name="connsiteY130" fmla="*/ 5542088 h 9505057"/>
              <a:gd name="connsiteX131" fmla="*/ 5419208 w 6408712"/>
              <a:gd name="connsiteY131" fmla="*/ 5444050 h 9505057"/>
              <a:gd name="connsiteX132" fmla="*/ 5324359 w 6408712"/>
              <a:gd name="connsiteY132" fmla="*/ 5323905 h 9505057"/>
              <a:gd name="connsiteX133" fmla="*/ 5203875 w 6408712"/>
              <a:gd name="connsiteY133" fmla="*/ 5203759 h 9505057"/>
              <a:gd name="connsiteX134" fmla="*/ 5059039 w 6408712"/>
              <a:gd name="connsiteY134" fmla="*/ 5106680 h 9505057"/>
              <a:gd name="connsiteX135" fmla="*/ 4913559 w 6408712"/>
              <a:gd name="connsiteY135" fmla="*/ 5036515 h 9505057"/>
              <a:gd name="connsiteX136" fmla="*/ 4818712 w 6408712"/>
              <a:gd name="connsiteY136" fmla="*/ 5036515 h 9505057"/>
              <a:gd name="connsiteX137" fmla="*/ 4720659 w 6408712"/>
              <a:gd name="connsiteY137" fmla="*/ 5036515 h 9505057"/>
              <a:gd name="connsiteX138" fmla="*/ 4432906 w 6408712"/>
              <a:gd name="connsiteY138" fmla="*/ 5131672 h 9505057"/>
              <a:gd name="connsiteX139" fmla="*/ 4333202 w 6408712"/>
              <a:gd name="connsiteY139" fmla="*/ 5186649 h 9505057"/>
              <a:gd name="connsiteX140" fmla="*/ 4182186 w 6408712"/>
              <a:gd name="connsiteY140" fmla="*/ 5226330 h 9505057"/>
              <a:gd name="connsiteX141" fmla="*/ 3788758 w 6408712"/>
              <a:gd name="connsiteY141" fmla="*/ 8002855 h 9505057"/>
              <a:gd name="connsiteX142" fmla="*/ 4816729 w 6408712"/>
              <a:gd name="connsiteY142" fmla="*/ 9505057 h 9505057"/>
              <a:gd name="connsiteX143" fmla="*/ 1440873 w 6408712"/>
              <a:gd name="connsiteY143" fmla="*/ 9505057 h 9505057"/>
              <a:gd name="connsiteX144" fmla="*/ 2443977 w 6408712"/>
              <a:gd name="connsiteY144" fmla="*/ 7990971 h 9505057"/>
              <a:gd name="connsiteX145" fmla="*/ 2303268 w 6408712"/>
              <a:gd name="connsiteY145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3901625 w 6408712"/>
              <a:gd name="connsiteY104" fmla="*/ 4963466 h 9505057"/>
              <a:gd name="connsiteX105" fmla="*/ 3974042 w 6408712"/>
              <a:gd name="connsiteY105" fmla="*/ 5011526 h 9505057"/>
              <a:gd name="connsiteX106" fmla="*/ 4119522 w 6408712"/>
              <a:gd name="connsiteY106" fmla="*/ 5011526 h 9505057"/>
              <a:gd name="connsiteX107" fmla="*/ 4334853 w 6408712"/>
              <a:gd name="connsiteY107" fmla="*/ 4986535 h 9505057"/>
              <a:gd name="connsiteX108" fmla="*/ 4648239 w 6408712"/>
              <a:gd name="connsiteY108" fmla="*/ 4938477 h 9505057"/>
              <a:gd name="connsiteX109" fmla="*/ 4960985 w 6408712"/>
              <a:gd name="connsiteY109" fmla="*/ 4843321 h 9505057"/>
              <a:gd name="connsiteX110" fmla="*/ 5299365 w 6408712"/>
              <a:gd name="connsiteY110" fmla="*/ 4698184 h 9505057"/>
              <a:gd name="connsiteX111" fmla="*/ 5612109 w 6408712"/>
              <a:gd name="connsiteY111" fmla="*/ 4530942 h 9505057"/>
              <a:gd name="connsiteX112" fmla="*/ 5757588 w 6408712"/>
              <a:gd name="connsiteY112" fmla="*/ 4432902 h 9505057"/>
              <a:gd name="connsiteX113" fmla="*/ 5877431 w 6408712"/>
              <a:gd name="connsiteY113" fmla="*/ 4312756 h 9505057"/>
              <a:gd name="connsiteX114" fmla="*/ 5975483 w 6408712"/>
              <a:gd name="connsiteY114" fmla="*/ 4214718 h 9505057"/>
              <a:gd name="connsiteX115" fmla="*/ 6045339 w 6408712"/>
              <a:gd name="connsiteY115" fmla="*/ 4072465 h 9505057"/>
              <a:gd name="connsiteX116" fmla="*/ 6045339 w 6408712"/>
              <a:gd name="connsiteY116" fmla="*/ 4167622 h 9505057"/>
              <a:gd name="connsiteX117" fmla="*/ 5997915 w 6408712"/>
              <a:gd name="connsiteY117" fmla="*/ 4264698 h 9505057"/>
              <a:gd name="connsiteX118" fmla="*/ 5925496 w 6408712"/>
              <a:gd name="connsiteY118" fmla="*/ 4384844 h 9505057"/>
              <a:gd name="connsiteX119" fmla="*/ 5830005 w 6408712"/>
              <a:gd name="connsiteY119" fmla="*/ 4504989 h 9505057"/>
              <a:gd name="connsiteX120" fmla="*/ 5659535 w 6408712"/>
              <a:gd name="connsiteY120" fmla="*/ 4651087 h 9505057"/>
              <a:gd name="connsiteX121" fmla="*/ 5419208 w 6408712"/>
              <a:gd name="connsiteY121" fmla="*/ 4818332 h 9505057"/>
              <a:gd name="connsiteX122" fmla="*/ 5106462 w 6408712"/>
              <a:gd name="connsiteY122" fmla="*/ 4963466 h 9505057"/>
              <a:gd name="connsiteX123" fmla="*/ 5153886 w 6408712"/>
              <a:gd name="connsiteY123" fmla="*/ 4986535 h 9505057"/>
              <a:gd name="connsiteX124" fmla="*/ 5276933 w 6408712"/>
              <a:gd name="connsiteY124" fmla="*/ 5106680 h 9505057"/>
              <a:gd name="connsiteX125" fmla="*/ 5346789 w 6408712"/>
              <a:gd name="connsiteY125" fmla="*/ 5203759 h 9505057"/>
              <a:gd name="connsiteX126" fmla="*/ 5419208 w 6408712"/>
              <a:gd name="connsiteY126" fmla="*/ 5323905 h 9505057"/>
              <a:gd name="connsiteX127" fmla="*/ 5492266 w 6408712"/>
              <a:gd name="connsiteY127" fmla="*/ 5470003 h 9505057"/>
              <a:gd name="connsiteX128" fmla="*/ 5564685 w 6408712"/>
              <a:gd name="connsiteY128" fmla="*/ 5662236 h 9505057"/>
              <a:gd name="connsiteX129" fmla="*/ 5492266 w 6408712"/>
              <a:gd name="connsiteY129" fmla="*/ 5542088 h 9505057"/>
              <a:gd name="connsiteX130" fmla="*/ 5419208 w 6408712"/>
              <a:gd name="connsiteY130" fmla="*/ 5444050 h 9505057"/>
              <a:gd name="connsiteX131" fmla="*/ 5324359 w 6408712"/>
              <a:gd name="connsiteY131" fmla="*/ 5323905 h 9505057"/>
              <a:gd name="connsiteX132" fmla="*/ 5203875 w 6408712"/>
              <a:gd name="connsiteY132" fmla="*/ 5203759 h 9505057"/>
              <a:gd name="connsiteX133" fmla="*/ 5059039 w 6408712"/>
              <a:gd name="connsiteY133" fmla="*/ 5106680 h 9505057"/>
              <a:gd name="connsiteX134" fmla="*/ 4913559 w 6408712"/>
              <a:gd name="connsiteY134" fmla="*/ 5036515 h 9505057"/>
              <a:gd name="connsiteX135" fmla="*/ 4818712 w 6408712"/>
              <a:gd name="connsiteY135" fmla="*/ 5036515 h 9505057"/>
              <a:gd name="connsiteX136" fmla="*/ 4720659 w 6408712"/>
              <a:gd name="connsiteY136" fmla="*/ 5036515 h 9505057"/>
              <a:gd name="connsiteX137" fmla="*/ 4432906 w 6408712"/>
              <a:gd name="connsiteY137" fmla="*/ 5131672 h 9505057"/>
              <a:gd name="connsiteX138" fmla="*/ 4333202 w 6408712"/>
              <a:gd name="connsiteY138" fmla="*/ 5186649 h 9505057"/>
              <a:gd name="connsiteX139" fmla="*/ 4182186 w 6408712"/>
              <a:gd name="connsiteY139" fmla="*/ 5226330 h 9505057"/>
              <a:gd name="connsiteX140" fmla="*/ 3788758 w 6408712"/>
              <a:gd name="connsiteY140" fmla="*/ 8002855 h 9505057"/>
              <a:gd name="connsiteX141" fmla="*/ 4816729 w 6408712"/>
              <a:gd name="connsiteY141" fmla="*/ 9505057 h 9505057"/>
              <a:gd name="connsiteX142" fmla="*/ 1440873 w 6408712"/>
              <a:gd name="connsiteY142" fmla="*/ 9505057 h 9505057"/>
              <a:gd name="connsiteX143" fmla="*/ 2443977 w 6408712"/>
              <a:gd name="connsiteY143" fmla="*/ 7990971 h 9505057"/>
              <a:gd name="connsiteX144" fmla="*/ 2303268 w 6408712"/>
              <a:gd name="connsiteY144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3974042 w 6408712"/>
              <a:gd name="connsiteY104" fmla="*/ 5011526 h 9505057"/>
              <a:gd name="connsiteX105" fmla="*/ 4119522 w 6408712"/>
              <a:gd name="connsiteY105" fmla="*/ 5011526 h 9505057"/>
              <a:gd name="connsiteX106" fmla="*/ 4334853 w 6408712"/>
              <a:gd name="connsiteY106" fmla="*/ 4986535 h 9505057"/>
              <a:gd name="connsiteX107" fmla="*/ 4648239 w 6408712"/>
              <a:gd name="connsiteY107" fmla="*/ 4938477 h 9505057"/>
              <a:gd name="connsiteX108" fmla="*/ 4960985 w 6408712"/>
              <a:gd name="connsiteY108" fmla="*/ 4843321 h 9505057"/>
              <a:gd name="connsiteX109" fmla="*/ 5299365 w 6408712"/>
              <a:gd name="connsiteY109" fmla="*/ 4698184 h 9505057"/>
              <a:gd name="connsiteX110" fmla="*/ 5612109 w 6408712"/>
              <a:gd name="connsiteY110" fmla="*/ 4530942 h 9505057"/>
              <a:gd name="connsiteX111" fmla="*/ 5757588 w 6408712"/>
              <a:gd name="connsiteY111" fmla="*/ 4432902 h 9505057"/>
              <a:gd name="connsiteX112" fmla="*/ 5877431 w 6408712"/>
              <a:gd name="connsiteY112" fmla="*/ 4312756 h 9505057"/>
              <a:gd name="connsiteX113" fmla="*/ 5975483 w 6408712"/>
              <a:gd name="connsiteY113" fmla="*/ 4214718 h 9505057"/>
              <a:gd name="connsiteX114" fmla="*/ 6045339 w 6408712"/>
              <a:gd name="connsiteY114" fmla="*/ 4072465 h 9505057"/>
              <a:gd name="connsiteX115" fmla="*/ 6045339 w 6408712"/>
              <a:gd name="connsiteY115" fmla="*/ 4167622 h 9505057"/>
              <a:gd name="connsiteX116" fmla="*/ 5997915 w 6408712"/>
              <a:gd name="connsiteY116" fmla="*/ 4264698 h 9505057"/>
              <a:gd name="connsiteX117" fmla="*/ 5925496 w 6408712"/>
              <a:gd name="connsiteY117" fmla="*/ 4384844 h 9505057"/>
              <a:gd name="connsiteX118" fmla="*/ 5830005 w 6408712"/>
              <a:gd name="connsiteY118" fmla="*/ 4504989 h 9505057"/>
              <a:gd name="connsiteX119" fmla="*/ 5659535 w 6408712"/>
              <a:gd name="connsiteY119" fmla="*/ 4651087 h 9505057"/>
              <a:gd name="connsiteX120" fmla="*/ 5419208 w 6408712"/>
              <a:gd name="connsiteY120" fmla="*/ 4818332 h 9505057"/>
              <a:gd name="connsiteX121" fmla="*/ 5106462 w 6408712"/>
              <a:gd name="connsiteY121" fmla="*/ 4963466 h 9505057"/>
              <a:gd name="connsiteX122" fmla="*/ 5153886 w 6408712"/>
              <a:gd name="connsiteY122" fmla="*/ 4986535 h 9505057"/>
              <a:gd name="connsiteX123" fmla="*/ 5276933 w 6408712"/>
              <a:gd name="connsiteY123" fmla="*/ 5106680 h 9505057"/>
              <a:gd name="connsiteX124" fmla="*/ 5346789 w 6408712"/>
              <a:gd name="connsiteY124" fmla="*/ 5203759 h 9505057"/>
              <a:gd name="connsiteX125" fmla="*/ 5419208 w 6408712"/>
              <a:gd name="connsiteY125" fmla="*/ 5323905 h 9505057"/>
              <a:gd name="connsiteX126" fmla="*/ 5492266 w 6408712"/>
              <a:gd name="connsiteY126" fmla="*/ 5470003 h 9505057"/>
              <a:gd name="connsiteX127" fmla="*/ 5564685 w 6408712"/>
              <a:gd name="connsiteY127" fmla="*/ 5662236 h 9505057"/>
              <a:gd name="connsiteX128" fmla="*/ 5492266 w 6408712"/>
              <a:gd name="connsiteY128" fmla="*/ 5542088 h 9505057"/>
              <a:gd name="connsiteX129" fmla="*/ 5419208 w 6408712"/>
              <a:gd name="connsiteY129" fmla="*/ 5444050 h 9505057"/>
              <a:gd name="connsiteX130" fmla="*/ 5324359 w 6408712"/>
              <a:gd name="connsiteY130" fmla="*/ 5323905 h 9505057"/>
              <a:gd name="connsiteX131" fmla="*/ 5203875 w 6408712"/>
              <a:gd name="connsiteY131" fmla="*/ 5203759 h 9505057"/>
              <a:gd name="connsiteX132" fmla="*/ 5059039 w 6408712"/>
              <a:gd name="connsiteY132" fmla="*/ 5106680 h 9505057"/>
              <a:gd name="connsiteX133" fmla="*/ 4913559 w 6408712"/>
              <a:gd name="connsiteY133" fmla="*/ 5036515 h 9505057"/>
              <a:gd name="connsiteX134" fmla="*/ 4818712 w 6408712"/>
              <a:gd name="connsiteY134" fmla="*/ 5036515 h 9505057"/>
              <a:gd name="connsiteX135" fmla="*/ 4720659 w 6408712"/>
              <a:gd name="connsiteY135" fmla="*/ 5036515 h 9505057"/>
              <a:gd name="connsiteX136" fmla="*/ 4432906 w 6408712"/>
              <a:gd name="connsiteY136" fmla="*/ 5131672 h 9505057"/>
              <a:gd name="connsiteX137" fmla="*/ 4333202 w 6408712"/>
              <a:gd name="connsiteY137" fmla="*/ 5186649 h 9505057"/>
              <a:gd name="connsiteX138" fmla="*/ 4182186 w 6408712"/>
              <a:gd name="connsiteY138" fmla="*/ 5226330 h 9505057"/>
              <a:gd name="connsiteX139" fmla="*/ 3788758 w 6408712"/>
              <a:gd name="connsiteY139" fmla="*/ 8002855 h 9505057"/>
              <a:gd name="connsiteX140" fmla="*/ 4816729 w 6408712"/>
              <a:gd name="connsiteY140" fmla="*/ 9505057 h 9505057"/>
              <a:gd name="connsiteX141" fmla="*/ 1440873 w 6408712"/>
              <a:gd name="connsiteY141" fmla="*/ 9505057 h 9505057"/>
              <a:gd name="connsiteX142" fmla="*/ 2443977 w 6408712"/>
              <a:gd name="connsiteY142" fmla="*/ 7990971 h 9505057"/>
              <a:gd name="connsiteX143" fmla="*/ 2303268 w 6408712"/>
              <a:gd name="connsiteY143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334853 w 6408712"/>
              <a:gd name="connsiteY105" fmla="*/ 4986535 h 9505057"/>
              <a:gd name="connsiteX106" fmla="*/ 4648239 w 6408712"/>
              <a:gd name="connsiteY106" fmla="*/ 4938477 h 9505057"/>
              <a:gd name="connsiteX107" fmla="*/ 4960985 w 6408712"/>
              <a:gd name="connsiteY107" fmla="*/ 4843321 h 9505057"/>
              <a:gd name="connsiteX108" fmla="*/ 5299365 w 6408712"/>
              <a:gd name="connsiteY108" fmla="*/ 4698184 h 9505057"/>
              <a:gd name="connsiteX109" fmla="*/ 5612109 w 6408712"/>
              <a:gd name="connsiteY109" fmla="*/ 4530942 h 9505057"/>
              <a:gd name="connsiteX110" fmla="*/ 5757588 w 6408712"/>
              <a:gd name="connsiteY110" fmla="*/ 4432902 h 9505057"/>
              <a:gd name="connsiteX111" fmla="*/ 5877431 w 6408712"/>
              <a:gd name="connsiteY111" fmla="*/ 4312756 h 9505057"/>
              <a:gd name="connsiteX112" fmla="*/ 5975483 w 6408712"/>
              <a:gd name="connsiteY112" fmla="*/ 4214718 h 9505057"/>
              <a:gd name="connsiteX113" fmla="*/ 6045339 w 6408712"/>
              <a:gd name="connsiteY113" fmla="*/ 4072465 h 9505057"/>
              <a:gd name="connsiteX114" fmla="*/ 6045339 w 6408712"/>
              <a:gd name="connsiteY114" fmla="*/ 4167622 h 9505057"/>
              <a:gd name="connsiteX115" fmla="*/ 5997915 w 6408712"/>
              <a:gd name="connsiteY115" fmla="*/ 4264698 h 9505057"/>
              <a:gd name="connsiteX116" fmla="*/ 5925496 w 6408712"/>
              <a:gd name="connsiteY116" fmla="*/ 4384844 h 9505057"/>
              <a:gd name="connsiteX117" fmla="*/ 5830005 w 6408712"/>
              <a:gd name="connsiteY117" fmla="*/ 4504989 h 9505057"/>
              <a:gd name="connsiteX118" fmla="*/ 5659535 w 6408712"/>
              <a:gd name="connsiteY118" fmla="*/ 4651087 h 9505057"/>
              <a:gd name="connsiteX119" fmla="*/ 5419208 w 6408712"/>
              <a:gd name="connsiteY119" fmla="*/ 4818332 h 9505057"/>
              <a:gd name="connsiteX120" fmla="*/ 5106462 w 6408712"/>
              <a:gd name="connsiteY120" fmla="*/ 4963466 h 9505057"/>
              <a:gd name="connsiteX121" fmla="*/ 5153886 w 6408712"/>
              <a:gd name="connsiteY121" fmla="*/ 4986535 h 9505057"/>
              <a:gd name="connsiteX122" fmla="*/ 5276933 w 6408712"/>
              <a:gd name="connsiteY122" fmla="*/ 5106680 h 9505057"/>
              <a:gd name="connsiteX123" fmla="*/ 5346789 w 6408712"/>
              <a:gd name="connsiteY123" fmla="*/ 5203759 h 9505057"/>
              <a:gd name="connsiteX124" fmla="*/ 5419208 w 6408712"/>
              <a:gd name="connsiteY124" fmla="*/ 5323905 h 9505057"/>
              <a:gd name="connsiteX125" fmla="*/ 5492266 w 6408712"/>
              <a:gd name="connsiteY125" fmla="*/ 5470003 h 9505057"/>
              <a:gd name="connsiteX126" fmla="*/ 5564685 w 6408712"/>
              <a:gd name="connsiteY126" fmla="*/ 5662236 h 9505057"/>
              <a:gd name="connsiteX127" fmla="*/ 5492266 w 6408712"/>
              <a:gd name="connsiteY127" fmla="*/ 5542088 h 9505057"/>
              <a:gd name="connsiteX128" fmla="*/ 5419208 w 6408712"/>
              <a:gd name="connsiteY128" fmla="*/ 5444050 h 9505057"/>
              <a:gd name="connsiteX129" fmla="*/ 5324359 w 6408712"/>
              <a:gd name="connsiteY129" fmla="*/ 5323905 h 9505057"/>
              <a:gd name="connsiteX130" fmla="*/ 5203875 w 6408712"/>
              <a:gd name="connsiteY130" fmla="*/ 5203759 h 9505057"/>
              <a:gd name="connsiteX131" fmla="*/ 5059039 w 6408712"/>
              <a:gd name="connsiteY131" fmla="*/ 5106680 h 9505057"/>
              <a:gd name="connsiteX132" fmla="*/ 4913559 w 6408712"/>
              <a:gd name="connsiteY132" fmla="*/ 5036515 h 9505057"/>
              <a:gd name="connsiteX133" fmla="*/ 4818712 w 6408712"/>
              <a:gd name="connsiteY133" fmla="*/ 5036515 h 9505057"/>
              <a:gd name="connsiteX134" fmla="*/ 4720659 w 6408712"/>
              <a:gd name="connsiteY134" fmla="*/ 5036515 h 9505057"/>
              <a:gd name="connsiteX135" fmla="*/ 4432906 w 6408712"/>
              <a:gd name="connsiteY135" fmla="*/ 5131672 h 9505057"/>
              <a:gd name="connsiteX136" fmla="*/ 4333202 w 6408712"/>
              <a:gd name="connsiteY136" fmla="*/ 5186649 h 9505057"/>
              <a:gd name="connsiteX137" fmla="*/ 4182186 w 6408712"/>
              <a:gd name="connsiteY137" fmla="*/ 5226330 h 9505057"/>
              <a:gd name="connsiteX138" fmla="*/ 3788758 w 6408712"/>
              <a:gd name="connsiteY138" fmla="*/ 8002855 h 9505057"/>
              <a:gd name="connsiteX139" fmla="*/ 4816729 w 6408712"/>
              <a:gd name="connsiteY139" fmla="*/ 9505057 h 9505057"/>
              <a:gd name="connsiteX140" fmla="*/ 1440873 w 6408712"/>
              <a:gd name="connsiteY140" fmla="*/ 9505057 h 9505057"/>
              <a:gd name="connsiteX141" fmla="*/ 2443977 w 6408712"/>
              <a:gd name="connsiteY141" fmla="*/ 7990971 h 9505057"/>
              <a:gd name="connsiteX142" fmla="*/ 2303268 w 6408712"/>
              <a:gd name="connsiteY142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334853 w 6408712"/>
              <a:gd name="connsiteY105" fmla="*/ 4986535 h 9505057"/>
              <a:gd name="connsiteX106" fmla="*/ 4648239 w 6408712"/>
              <a:gd name="connsiteY106" fmla="*/ 4938477 h 9505057"/>
              <a:gd name="connsiteX107" fmla="*/ 4960985 w 6408712"/>
              <a:gd name="connsiteY107" fmla="*/ 4843321 h 9505057"/>
              <a:gd name="connsiteX108" fmla="*/ 5299365 w 6408712"/>
              <a:gd name="connsiteY108" fmla="*/ 4698184 h 9505057"/>
              <a:gd name="connsiteX109" fmla="*/ 5612109 w 6408712"/>
              <a:gd name="connsiteY109" fmla="*/ 4530942 h 9505057"/>
              <a:gd name="connsiteX110" fmla="*/ 5757588 w 6408712"/>
              <a:gd name="connsiteY110" fmla="*/ 4432902 h 9505057"/>
              <a:gd name="connsiteX111" fmla="*/ 5877431 w 6408712"/>
              <a:gd name="connsiteY111" fmla="*/ 4312756 h 9505057"/>
              <a:gd name="connsiteX112" fmla="*/ 5975483 w 6408712"/>
              <a:gd name="connsiteY112" fmla="*/ 4214718 h 9505057"/>
              <a:gd name="connsiteX113" fmla="*/ 6045339 w 6408712"/>
              <a:gd name="connsiteY113" fmla="*/ 4072465 h 9505057"/>
              <a:gd name="connsiteX114" fmla="*/ 6045339 w 6408712"/>
              <a:gd name="connsiteY114" fmla="*/ 4167622 h 9505057"/>
              <a:gd name="connsiteX115" fmla="*/ 5997915 w 6408712"/>
              <a:gd name="connsiteY115" fmla="*/ 4264698 h 9505057"/>
              <a:gd name="connsiteX116" fmla="*/ 5925496 w 6408712"/>
              <a:gd name="connsiteY116" fmla="*/ 4384844 h 9505057"/>
              <a:gd name="connsiteX117" fmla="*/ 5830005 w 6408712"/>
              <a:gd name="connsiteY117" fmla="*/ 4504989 h 9505057"/>
              <a:gd name="connsiteX118" fmla="*/ 5659535 w 6408712"/>
              <a:gd name="connsiteY118" fmla="*/ 4651087 h 9505057"/>
              <a:gd name="connsiteX119" fmla="*/ 5419208 w 6408712"/>
              <a:gd name="connsiteY119" fmla="*/ 4818332 h 9505057"/>
              <a:gd name="connsiteX120" fmla="*/ 5106462 w 6408712"/>
              <a:gd name="connsiteY120" fmla="*/ 4963466 h 9505057"/>
              <a:gd name="connsiteX121" fmla="*/ 5153886 w 6408712"/>
              <a:gd name="connsiteY121" fmla="*/ 4986535 h 9505057"/>
              <a:gd name="connsiteX122" fmla="*/ 5276933 w 6408712"/>
              <a:gd name="connsiteY122" fmla="*/ 5106680 h 9505057"/>
              <a:gd name="connsiteX123" fmla="*/ 5346789 w 6408712"/>
              <a:gd name="connsiteY123" fmla="*/ 5203759 h 9505057"/>
              <a:gd name="connsiteX124" fmla="*/ 5419208 w 6408712"/>
              <a:gd name="connsiteY124" fmla="*/ 5323905 h 9505057"/>
              <a:gd name="connsiteX125" fmla="*/ 5492266 w 6408712"/>
              <a:gd name="connsiteY125" fmla="*/ 5470003 h 9505057"/>
              <a:gd name="connsiteX126" fmla="*/ 5564685 w 6408712"/>
              <a:gd name="connsiteY126" fmla="*/ 5662236 h 9505057"/>
              <a:gd name="connsiteX127" fmla="*/ 5492266 w 6408712"/>
              <a:gd name="connsiteY127" fmla="*/ 5542088 h 9505057"/>
              <a:gd name="connsiteX128" fmla="*/ 5419208 w 6408712"/>
              <a:gd name="connsiteY128" fmla="*/ 5444050 h 9505057"/>
              <a:gd name="connsiteX129" fmla="*/ 5324359 w 6408712"/>
              <a:gd name="connsiteY129" fmla="*/ 5323905 h 9505057"/>
              <a:gd name="connsiteX130" fmla="*/ 5203875 w 6408712"/>
              <a:gd name="connsiteY130" fmla="*/ 5203759 h 9505057"/>
              <a:gd name="connsiteX131" fmla="*/ 5059039 w 6408712"/>
              <a:gd name="connsiteY131" fmla="*/ 5106680 h 9505057"/>
              <a:gd name="connsiteX132" fmla="*/ 4913559 w 6408712"/>
              <a:gd name="connsiteY132" fmla="*/ 5036515 h 9505057"/>
              <a:gd name="connsiteX133" fmla="*/ 4818712 w 6408712"/>
              <a:gd name="connsiteY133" fmla="*/ 5036515 h 9505057"/>
              <a:gd name="connsiteX134" fmla="*/ 4720659 w 6408712"/>
              <a:gd name="connsiteY134" fmla="*/ 5036515 h 9505057"/>
              <a:gd name="connsiteX135" fmla="*/ 4432906 w 6408712"/>
              <a:gd name="connsiteY135" fmla="*/ 5131672 h 9505057"/>
              <a:gd name="connsiteX136" fmla="*/ 4333202 w 6408712"/>
              <a:gd name="connsiteY136" fmla="*/ 5186649 h 9505057"/>
              <a:gd name="connsiteX137" fmla="*/ 4182186 w 6408712"/>
              <a:gd name="connsiteY137" fmla="*/ 5226330 h 9505057"/>
              <a:gd name="connsiteX138" fmla="*/ 3788758 w 6408712"/>
              <a:gd name="connsiteY138" fmla="*/ 8002855 h 9505057"/>
              <a:gd name="connsiteX139" fmla="*/ 4816729 w 6408712"/>
              <a:gd name="connsiteY139" fmla="*/ 9505057 h 9505057"/>
              <a:gd name="connsiteX140" fmla="*/ 1440873 w 6408712"/>
              <a:gd name="connsiteY140" fmla="*/ 9505057 h 9505057"/>
              <a:gd name="connsiteX141" fmla="*/ 2443977 w 6408712"/>
              <a:gd name="connsiteY141" fmla="*/ 7990971 h 9505057"/>
              <a:gd name="connsiteX142" fmla="*/ 2303268 w 6408712"/>
              <a:gd name="connsiteY142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334853 w 6408712"/>
              <a:gd name="connsiteY105" fmla="*/ 4986535 h 9505057"/>
              <a:gd name="connsiteX106" fmla="*/ 4648239 w 6408712"/>
              <a:gd name="connsiteY106" fmla="*/ 4938477 h 9505057"/>
              <a:gd name="connsiteX107" fmla="*/ 4960985 w 6408712"/>
              <a:gd name="connsiteY107" fmla="*/ 4843321 h 9505057"/>
              <a:gd name="connsiteX108" fmla="*/ 5299365 w 6408712"/>
              <a:gd name="connsiteY108" fmla="*/ 4698184 h 9505057"/>
              <a:gd name="connsiteX109" fmla="*/ 5612109 w 6408712"/>
              <a:gd name="connsiteY109" fmla="*/ 4530942 h 9505057"/>
              <a:gd name="connsiteX110" fmla="*/ 5757588 w 6408712"/>
              <a:gd name="connsiteY110" fmla="*/ 4432902 h 9505057"/>
              <a:gd name="connsiteX111" fmla="*/ 5877431 w 6408712"/>
              <a:gd name="connsiteY111" fmla="*/ 4312756 h 9505057"/>
              <a:gd name="connsiteX112" fmla="*/ 5975483 w 6408712"/>
              <a:gd name="connsiteY112" fmla="*/ 4214718 h 9505057"/>
              <a:gd name="connsiteX113" fmla="*/ 6045339 w 6408712"/>
              <a:gd name="connsiteY113" fmla="*/ 4072465 h 9505057"/>
              <a:gd name="connsiteX114" fmla="*/ 6045339 w 6408712"/>
              <a:gd name="connsiteY114" fmla="*/ 4167622 h 9505057"/>
              <a:gd name="connsiteX115" fmla="*/ 5997915 w 6408712"/>
              <a:gd name="connsiteY115" fmla="*/ 4264698 h 9505057"/>
              <a:gd name="connsiteX116" fmla="*/ 5925496 w 6408712"/>
              <a:gd name="connsiteY116" fmla="*/ 4384844 h 9505057"/>
              <a:gd name="connsiteX117" fmla="*/ 5830005 w 6408712"/>
              <a:gd name="connsiteY117" fmla="*/ 4504989 h 9505057"/>
              <a:gd name="connsiteX118" fmla="*/ 5659535 w 6408712"/>
              <a:gd name="connsiteY118" fmla="*/ 4651087 h 9505057"/>
              <a:gd name="connsiteX119" fmla="*/ 5419208 w 6408712"/>
              <a:gd name="connsiteY119" fmla="*/ 4818332 h 9505057"/>
              <a:gd name="connsiteX120" fmla="*/ 5106462 w 6408712"/>
              <a:gd name="connsiteY120" fmla="*/ 4963466 h 9505057"/>
              <a:gd name="connsiteX121" fmla="*/ 5153886 w 6408712"/>
              <a:gd name="connsiteY121" fmla="*/ 4986535 h 9505057"/>
              <a:gd name="connsiteX122" fmla="*/ 5276933 w 6408712"/>
              <a:gd name="connsiteY122" fmla="*/ 5106680 h 9505057"/>
              <a:gd name="connsiteX123" fmla="*/ 5346789 w 6408712"/>
              <a:gd name="connsiteY123" fmla="*/ 5203759 h 9505057"/>
              <a:gd name="connsiteX124" fmla="*/ 5419208 w 6408712"/>
              <a:gd name="connsiteY124" fmla="*/ 5323905 h 9505057"/>
              <a:gd name="connsiteX125" fmla="*/ 5492266 w 6408712"/>
              <a:gd name="connsiteY125" fmla="*/ 5470003 h 9505057"/>
              <a:gd name="connsiteX126" fmla="*/ 5564685 w 6408712"/>
              <a:gd name="connsiteY126" fmla="*/ 5662236 h 9505057"/>
              <a:gd name="connsiteX127" fmla="*/ 5492266 w 6408712"/>
              <a:gd name="connsiteY127" fmla="*/ 5542088 h 9505057"/>
              <a:gd name="connsiteX128" fmla="*/ 5419208 w 6408712"/>
              <a:gd name="connsiteY128" fmla="*/ 5444050 h 9505057"/>
              <a:gd name="connsiteX129" fmla="*/ 5324359 w 6408712"/>
              <a:gd name="connsiteY129" fmla="*/ 5323905 h 9505057"/>
              <a:gd name="connsiteX130" fmla="*/ 5203875 w 6408712"/>
              <a:gd name="connsiteY130" fmla="*/ 5203759 h 9505057"/>
              <a:gd name="connsiteX131" fmla="*/ 5059039 w 6408712"/>
              <a:gd name="connsiteY131" fmla="*/ 5106680 h 9505057"/>
              <a:gd name="connsiteX132" fmla="*/ 4913559 w 6408712"/>
              <a:gd name="connsiteY132" fmla="*/ 5036515 h 9505057"/>
              <a:gd name="connsiteX133" fmla="*/ 4818712 w 6408712"/>
              <a:gd name="connsiteY133" fmla="*/ 5036515 h 9505057"/>
              <a:gd name="connsiteX134" fmla="*/ 4720659 w 6408712"/>
              <a:gd name="connsiteY134" fmla="*/ 5036515 h 9505057"/>
              <a:gd name="connsiteX135" fmla="*/ 4432906 w 6408712"/>
              <a:gd name="connsiteY135" fmla="*/ 5131672 h 9505057"/>
              <a:gd name="connsiteX136" fmla="*/ 4333202 w 6408712"/>
              <a:gd name="connsiteY136" fmla="*/ 5186649 h 9505057"/>
              <a:gd name="connsiteX137" fmla="*/ 4182186 w 6408712"/>
              <a:gd name="connsiteY137" fmla="*/ 5226330 h 9505057"/>
              <a:gd name="connsiteX138" fmla="*/ 3788758 w 6408712"/>
              <a:gd name="connsiteY138" fmla="*/ 8002855 h 9505057"/>
              <a:gd name="connsiteX139" fmla="*/ 4816729 w 6408712"/>
              <a:gd name="connsiteY139" fmla="*/ 9505057 h 9505057"/>
              <a:gd name="connsiteX140" fmla="*/ 1440873 w 6408712"/>
              <a:gd name="connsiteY140" fmla="*/ 9505057 h 9505057"/>
              <a:gd name="connsiteX141" fmla="*/ 2443977 w 6408712"/>
              <a:gd name="connsiteY141" fmla="*/ 7990971 h 9505057"/>
              <a:gd name="connsiteX142" fmla="*/ 2303268 w 6408712"/>
              <a:gd name="connsiteY142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334853 w 6408712"/>
              <a:gd name="connsiteY105" fmla="*/ 4986535 h 9505057"/>
              <a:gd name="connsiteX106" fmla="*/ 4648239 w 6408712"/>
              <a:gd name="connsiteY106" fmla="*/ 4938477 h 9505057"/>
              <a:gd name="connsiteX107" fmla="*/ 4960985 w 6408712"/>
              <a:gd name="connsiteY107" fmla="*/ 4843321 h 9505057"/>
              <a:gd name="connsiteX108" fmla="*/ 5299365 w 6408712"/>
              <a:gd name="connsiteY108" fmla="*/ 4698184 h 9505057"/>
              <a:gd name="connsiteX109" fmla="*/ 5612109 w 6408712"/>
              <a:gd name="connsiteY109" fmla="*/ 4530942 h 9505057"/>
              <a:gd name="connsiteX110" fmla="*/ 5757588 w 6408712"/>
              <a:gd name="connsiteY110" fmla="*/ 4432902 h 9505057"/>
              <a:gd name="connsiteX111" fmla="*/ 5877431 w 6408712"/>
              <a:gd name="connsiteY111" fmla="*/ 4312756 h 9505057"/>
              <a:gd name="connsiteX112" fmla="*/ 5975483 w 6408712"/>
              <a:gd name="connsiteY112" fmla="*/ 4214718 h 9505057"/>
              <a:gd name="connsiteX113" fmla="*/ 6045339 w 6408712"/>
              <a:gd name="connsiteY113" fmla="*/ 4072465 h 9505057"/>
              <a:gd name="connsiteX114" fmla="*/ 6045339 w 6408712"/>
              <a:gd name="connsiteY114" fmla="*/ 4167622 h 9505057"/>
              <a:gd name="connsiteX115" fmla="*/ 5997915 w 6408712"/>
              <a:gd name="connsiteY115" fmla="*/ 4264698 h 9505057"/>
              <a:gd name="connsiteX116" fmla="*/ 5925496 w 6408712"/>
              <a:gd name="connsiteY116" fmla="*/ 4384844 h 9505057"/>
              <a:gd name="connsiteX117" fmla="*/ 5830005 w 6408712"/>
              <a:gd name="connsiteY117" fmla="*/ 4504989 h 9505057"/>
              <a:gd name="connsiteX118" fmla="*/ 5659535 w 6408712"/>
              <a:gd name="connsiteY118" fmla="*/ 4651087 h 9505057"/>
              <a:gd name="connsiteX119" fmla="*/ 5419208 w 6408712"/>
              <a:gd name="connsiteY119" fmla="*/ 4818332 h 9505057"/>
              <a:gd name="connsiteX120" fmla="*/ 5106462 w 6408712"/>
              <a:gd name="connsiteY120" fmla="*/ 4963466 h 9505057"/>
              <a:gd name="connsiteX121" fmla="*/ 5153886 w 6408712"/>
              <a:gd name="connsiteY121" fmla="*/ 4986535 h 9505057"/>
              <a:gd name="connsiteX122" fmla="*/ 5276933 w 6408712"/>
              <a:gd name="connsiteY122" fmla="*/ 5106680 h 9505057"/>
              <a:gd name="connsiteX123" fmla="*/ 5346789 w 6408712"/>
              <a:gd name="connsiteY123" fmla="*/ 5203759 h 9505057"/>
              <a:gd name="connsiteX124" fmla="*/ 5419208 w 6408712"/>
              <a:gd name="connsiteY124" fmla="*/ 5323905 h 9505057"/>
              <a:gd name="connsiteX125" fmla="*/ 5492266 w 6408712"/>
              <a:gd name="connsiteY125" fmla="*/ 5470003 h 9505057"/>
              <a:gd name="connsiteX126" fmla="*/ 5564685 w 6408712"/>
              <a:gd name="connsiteY126" fmla="*/ 5662236 h 9505057"/>
              <a:gd name="connsiteX127" fmla="*/ 5492266 w 6408712"/>
              <a:gd name="connsiteY127" fmla="*/ 5542088 h 9505057"/>
              <a:gd name="connsiteX128" fmla="*/ 5419208 w 6408712"/>
              <a:gd name="connsiteY128" fmla="*/ 5444050 h 9505057"/>
              <a:gd name="connsiteX129" fmla="*/ 5324359 w 6408712"/>
              <a:gd name="connsiteY129" fmla="*/ 5323905 h 9505057"/>
              <a:gd name="connsiteX130" fmla="*/ 5203875 w 6408712"/>
              <a:gd name="connsiteY130" fmla="*/ 5203759 h 9505057"/>
              <a:gd name="connsiteX131" fmla="*/ 5059039 w 6408712"/>
              <a:gd name="connsiteY131" fmla="*/ 5106680 h 9505057"/>
              <a:gd name="connsiteX132" fmla="*/ 4913559 w 6408712"/>
              <a:gd name="connsiteY132" fmla="*/ 5036515 h 9505057"/>
              <a:gd name="connsiteX133" fmla="*/ 4818712 w 6408712"/>
              <a:gd name="connsiteY133" fmla="*/ 5036515 h 9505057"/>
              <a:gd name="connsiteX134" fmla="*/ 4720659 w 6408712"/>
              <a:gd name="connsiteY134" fmla="*/ 5036515 h 9505057"/>
              <a:gd name="connsiteX135" fmla="*/ 4432906 w 6408712"/>
              <a:gd name="connsiteY135" fmla="*/ 5131672 h 9505057"/>
              <a:gd name="connsiteX136" fmla="*/ 4182186 w 6408712"/>
              <a:gd name="connsiteY136" fmla="*/ 5226330 h 9505057"/>
              <a:gd name="connsiteX137" fmla="*/ 3788758 w 6408712"/>
              <a:gd name="connsiteY137" fmla="*/ 8002855 h 9505057"/>
              <a:gd name="connsiteX138" fmla="*/ 4816729 w 6408712"/>
              <a:gd name="connsiteY138" fmla="*/ 9505057 h 9505057"/>
              <a:gd name="connsiteX139" fmla="*/ 1440873 w 6408712"/>
              <a:gd name="connsiteY139" fmla="*/ 9505057 h 9505057"/>
              <a:gd name="connsiteX140" fmla="*/ 2443977 w 6408712"/>
              <a:gd name="connsiteY140" fmla="*/ 7990971 h 9505057"/>
              <a:gd name="connsiteX141" fmla="*/ 2303268 w 6408712"/>
              <a:gd name="connsiteY141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648239 w 6408712"/>
              <a:gd name="connsiteY105" fmla="*/ 4938477 h 9505057"/>
              <a:gd name="connsiteX106" fmla="*/ 4960985 w 6408712"/>
              <a:gd name="connsiteY106" fmla="*/ 4843321 h 9505057"/>
              <a:gd name="connsiteX107" fmla="*/ 5299365 w 6408712"/>
              <a:gd name="connsiteY107" fmla="*/ 4698184 h 9505057"/>
              <a:gd name="connsiteX108" fmla="*/ 5612109 w 6408712"/>
              <a:gd name="connsiteY108" fmla="*/ 4530942 h 9505057"/>
              <a:gd name="connsiteX109" fmla="*/ 5757588 w 6408712"/>
              <a:gd name="connsiteY109" fmla="*/ 4432902 h 9505057"/>
              <a:gd name="connsiteX110" fmla="*/ 5877431 w 6408712"/>
              <a:gd name="connsiteY110" fmla="*/ 4312756 h 9505057"/>
              <a:gd name="connsiteX111" fmla="*/ 5975483 w 6408712"/>
              <a:gd name="connsiteY111" fmla="*/ 4214718 h 9505057"/>
              <a:gd name="connsiteX112" fmla="*/ 6045339 w 6408712"/>
              <a:gd name="connsiteY112" fmla="*/ 4072465 h 9505057"/>
              <a:gd name="connsiteX113" fmla="*/ 6045339 w 6408712"/>
              <a:gd name="connsiteY113" fmla="*/ 4167622 h 9505057"/>
              <a:gd name="connsiteX114" fmla="*/ 5997915 w 6408712"/>
              <a:gd name="connsiteY114" fmla="*/ 4264698 h 9505057"/>
              <a:gd name="connsiteX115" fmla="*/ 5925496 w 6408712"/>
              <a:gd name="connsiteY115" fmla="*/ 4384844 h 9505057"/>
              <a:gd name="connsiteX116" fmla="*/ 5830005 w 6408712"/>
              <a:gd name="connsiteY116" fmla="*/ 4504989 h 9505057"/>
              <a:gd name="connsiteX117" fmla="*/ 5659535 w 6408712"/>
              <a:gd name="connsiteY117" fmla="*/ 4651087 h 9505057"/>
              <a:gd name="connsiteX118" fmla="*/ 5419208 w 6408712"/>
              <a:gd name="connsiteY118" fmla="*/ 4818332 h 9505057"/>
              <a:gd name="connsiteX119" fmla="*/ 5106462 w 6408712"/>
              <a:gd name="connsiteY119" fmla="*/ 4963466 h 9505057"/>
              <a:gd name="connsiteX120" fmla="*/ 5153886 w 6408712"/>
              <a:gd name="connsiteY120" fmla="*/ 4986535 h 9505057"/>
              <a:gd name="connsiteX121" fmla="*/ 5276933 w 6408712"/>
              <a:gd name="connsiteY121" fmla="*/ 5106680 h 9505057"/>
              <a:gd name="connsiteX122" fmla="*/ 5346789 w 6408712"/>
              <a:gd name="connsiteY122" fmla="*/ 5203759 h 9505057"/>
              <a:gd name="connsiteX123" fmla="*/ 5419208 w 6408712"/>
              <a:gd name="connsiteY123" fmla="*/ 5323905 h 9505057"/>
              <a:gd name="connsiteX124" fmla="*/ 5492266 w 6408712"/>
              <a:gd name="connsiteY124" fmla="*/ 5470003 h 9505057"/>
              <a:gd name="connsiteX125" fmla="*/ 5564685 w 6408712"/>
              <a:gd name="connsiteY125" fmla="*/ 5662236 h 9505057"/>
              <a:gd name="connsiteX126" fmla="*/ 5492266 w 6408712"/>
              <a:gd name="connsiteY126" fmla="*/ 5542088 h 9505057"/>
              <a:gd name="connsiteX127" fmla="*/ 5419208 w 6408712"/>
              <a:gd name="connsiteY127" fmla="*/ 5444050 h 9505057"/>
              <a:gd name="connsiteX128" fmla="*/ 5324359 w 6408712"/>
              <a:gd name="connsiteY128" fmla="*/ 5323905 h 9505057"/>
              <a:gd name="connsiteX129" fmla="*/ 5203875 w 6408712"/>
              <a:gd name="connsiteY129" fmla="*/ 5203759 h 9505057"/>
              <a:gd name="connsiteX130" fmla="*/ 5059039 w 6408712"/>
              <a:gd name="connsiteY130" fmla="*/ 5106680 h 9505057"/>
              <a:gd name="connsiteX131" fmla="*/ 4913559 w 6408712"/>
              <a:gd name="connsiteY131" fmla="*/ 5036515 h 9505057"/>
              <a:gd name="connsiteX132" fmla="*/ 4818712 w 6408712"/>
              <a:gd name="connsiteY132" fmla="*/ 5036515 h 9505057"/>
              <a:gd name="connsiteX133" fmla="*/ 4720659 w 6408712"/>
              <a:gd name="connsiteY133" fmla="*/ 5036515 h 9505057"/>
              <a:gd name="connsiteX134" fmla="*/ 4432906 w 6408712"/>
              <a:gd name="connsiteY134" fmla="*/ 5131672 h 9505057"/>
              <a:gd name="connsiteX135" fmla="*/ 4182186 w 6408712"/>
              <a:gd name="connsiteY135" fmla="*/ 5226330 h 9505057"/>
              <a:gd name="connsiteX136" fmla="*/ 3788758 w 6408712"/>
              <a:gd name="connsiteY136" fmla="*/ 8002855 h 9505057"/>
              <a:gd name="connsiteX137" fmla="*/ 4816729 w 6408712"/>
              <a:gd name="connsiteY137" fmla="*/ 9505057 h 9505057"/>
              <a:gd name="connsiteX138" fmla="*/ 1440873 w 6408712"/>
              <a:gd name="connsiteY138" fmla="*/ 9505057 h 9505057"/>
              <a:gd name="connsiteX139" fmla="*/ 2443977 w 6408712"/>
              <a:gd name="connsiteY139" fmla="*/ 7990971 h 9505057"/>
              <a:gd name="connsiteX140" fmla="*/ 2303268 w 6408712"/>
              <a:gd name="connsiteY140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648239 w 6408712"/>
              <a:gd name="connsiteY105" fmla="*/ 4938477 h 9505057"/>
              <a:gd name="connsiteX106" fmla="*/ 4960985 w 6408712"/>
              <a:gd name="connsiteY106" fmla="*/ 4843321 h 9505057"/>
              <a:gd name="connsiteX107" fmla="*/ 5299365 w 6408712"/>
              <a:gd name="connsiteY107" fmla="*/ 4698184 h 9505057"/>
              <a:gd name="connsiteX108" fmla="*/ 5612109 w 6408712"/>
              <a:gd name="connsiteY108" fmla="*/ 4530942 h 9505057"/>
              <a:gd name="connsiteX109" fmla="*/ 5757588 w 6408712"/>
              <a:gd name="connsiteY109" fmla="*/ 4432902 h 9505057"/>
              <a:gd name="connsiteX110" fmla="*/ 5877431 w 6408712"/>
              <a:gd name="connsiteY110" fmla="*/ 4312756 h 9505057"/>
              <a:gd name="connsiteX111" fmla="*/ 5975483 w 6408712"/>
              <a:gd name="connsiteY111" fmla="*/ 4214718 h 9505057"/>
              <a:gd name="connsiteX112" fmla="*/ 6045339 w 6408712"/>
              <a:gd name="connsiteY112" fmla="*/ 4072465 h 9505057"/>
              <a:gd name="connsiteX113" fmla="*/ 6045339 w 6408712"/>
              <a:gd name="connsiteY113" fmla="*/ 4167622 h 9505057"/>
              <a:gd name="connsiteX114" fmla="*/ 5997915 w 6408712"/>
              <a:gd name="connsiteY114" fmla="*/ 4264698 h 9505057"/>
              <a:gd name="connsiteX115" fmla="*/ 5925496 w 6408712"/>
              <a:gd name="connsiteY115" fmla="*/ 4384844 h 9505057"/>
              <a:gd name="connsiteX116" fmla="*/ 5830005 w 6408712"/>
              <a:gd name="connsiteY116" fmla="*/ 4504989 h 9505057"/>
              <a:gd name="connsiteX117" fmla="*/ 5659535 w 6408712"/>
              <a:gd name="connsiteY117" fmla="*/ 4651087 h 9505057"/>
              <a:gd name="connsiteX118" fmla="*/ 5419208 w 6408712"/>
              <a:gd name="connsiteY118" fmla="*/ 4818332 h 9505057"/>
              <a:gd name="connsiteX119" fmla="*/ 5106462 w 6408712"/>
              <a:gd name="connsiteY119" fmla="*/ 4963466 h 9505057"/>
              <a:gd name="connsiteX120" fmla="*/ 5153886 w 6408712"/>
              <a:gd name="connsiteY120" fmla="*/ 4986535 h 9505057"/>
              <a:gd name="connsiteX121" fmla="*/ 5276933 w 6408712"/>
              <a:gd name="connsiteY121" fmla="*/ 5106680 h 9505057"/>
              <a:gd name="connsiteX122" fmla="*/ 5346789 w 6408712"/>
              <a:gd name="connsiteY122" fmla="*/ 5203759 h 9505057"/>
              <a:gd name="connsiteX123" fmla="*/ 5419208 w 6408712"/>
              <a:gd name="connsiteY123" fmla="*/ 5323905 h 9505057"/>
              <a:gd name="connsiteX124" fmla="*/ 5492266 w 6408712"/>
              <a:gd name="connsiteY124" fmla="*/ 5470003 h 9505057"/>
              <a:gd name="connsiteX125" fmla="*/ 5564685 w 6408712"/>
              <a:gd name="connsiteY125" fmla="*/ 5662236 h 9505057"/>
              <a:gd name="connsiteX126" fmla="*/ 5492266 w 6408712"/>
              <a:gd name="connsiteY126" fmla="*/ 5542088 h 9505057"/>
              <a:gd name="connsiteX127" fmla="*/ 5419208 w 6408712"/>
              <a:gd name="connsiteY127" fmla="*/ 5444050 h 9505057"/>
              <a:gd name="connsiteX128" fmla="*/ 5324359 w 6408712"/>
              <a:gd name="connsiteY128" fmla="*/ 5323905 h 9505057"/>
              <a:gd name="connsiteX129" fmla="*/ 5203875 w 6408712"/>
              <a:gd name="connsiteY129" fmla="*/ 5203759 h 9505057"/>
              <a:gd name="connsiteX130" fmla="*/ 5059039 w 6408712"/>
              <a:gd name="connsiteY130" fmla="*/ 5106680 h 9505057"/>
              <a:gd name="connsiteX131" fmla="*/ 4913559 w 6408712"/>
              <a:gd name="connsiteY131" fmla="*/ 5036515 h 9505057"/>
              <a:gd name="connsiteX132" fmla="*/ 4818712 w 6408712"/>
              <a:gd name="connsiteY132" fmla="*/ 5036515 h 9505057"/>
              <a:gd name="connsiteX133" fmla="*/ 4432906 w 6408712"/>
              <a:gd name="connsiteY133" fmla="*/ 5131672 h 9505057"/>
              <a:gd name="connsiteX134" fmla="*/ 4182186 w 6408712"/>
              <a:gd name="connsiteY134" fmla="*/ 5226330 h 9505057"/>
              <a:gd name="connsiteX135" fmla="*/ 3788758 w 6408712"/>
              <a:gd name="connsiteY135" fmla="*/ 8002855 h 9505057"/>
              <a:gd name="connsiteX136" fmla="*/ 4816729 w 6408712"/>
              <a:gd name="connsiteY136" fmla="*/ 9505057 h 9505057"/>
              <a:gd name="connsiteX137" fmla="*/ 1440873 w 6408712"/>
              <a:gd name="connsiteY137" fmla="*/ 9505057 h 9505057"/>
              <a:gd name="connsiteX138" fmla="*/ 2443977 w 6408712"/>
              <a:gd name="connsiteY138" fmla="*/ 7990971 h 9505057"/>
              <a:gd name="connsiteX139" fmla="*/ 2303268 w 6408712"/>
              <a:gd name="connsiteY139" fmla="*/ 5266751 h 9505057"/>
              <a:gd name="connsiteX0" fmla="*/ 2071296 w 6408712"/>
              <a:gd name="connsiteY0" fmla="*/ 5083612 h 9505057"/>
              <a:gd name="connsiteX1" fmla="*/ 1878393 w 6408712"/>
              <a:gd name="connsiteY1" fmla="*/ 4986535 h 9505057"/>
              <a:gd name="connsiteX2" fmla="*/ 1685493 w 6408712"/>
              <a:gd name="connsiteY2" fmla="*/ 4913486 h 9505057"/>
              <a:gd name="connsiteX3" fmla="*/ 1470160 w 6408712"/>
              <a:gd name="connsiteY3" fmla="*/ 4843321 h 9505057"/>
              <a:gd name="connsiteX4" fmla="*/ 1277257 w 6408712"/>
              <a:gd name="connsiteY4" fmla="*/ 4818332 h 9505057"/>
              <a:gd name="connsiteX5" fmla="*/ 1084354 w 6408712"/>
              <a:gd name="connsiteY5" fmla="*/ 4793340 h 9505057"/>
              <a:gd name="connsiteX6" fmla="*/ 720980 w 6408712"/>
              <a:gd name="connsiteY6" fmla="*/ 4771233 h 9505057"/>
              <a:gd name="connsiteX7" fmla="*/ 433230 w 6408712"/>
              <a:gd name="connsiteY7" fmla="*/ 4793340 h 9505057"/>
              <a:gd name="connsiteX8" fmla="*/ 167910 w 6408712"/>
              <a:gd name="connsiteY8" fmla="*/ 4818332 h 9505057"/>
              <a:gd name="connsiteX9" fmla="*/ 360810 w 6408712"/>
              <a:gd name="connsiteY9" fmla="*/ 4771233 h 9505057"/>
              <a:gd name="connsiteX10" fmla="*/ 528079 w 6408712"/>
              <a:gd name="connsiteY10" fmla="*/ 4745283 h 9505057"/>
              <a:gd name="connsiteX11" fmla="*/ 913883 w 6408712"/>
              <a:gd name="connsiteY11" fmla="*/ 4720292 h 9505057"/>
              <a:gd name="connsiteX12" fmla="*/ 1277257 w 6408712"/>
              <a:gd name="connsiteY12" fmla="*/ 4745283 h 9505057"/>
              <a:gd name="connsiteX13" fmla="*/ 1638067 w 6408712"/>
              <a:gd name="connsiteY13" fmla="*/ 4818332 h 9505057"/>
              <a:gd name="connsiteX14" fmla="*/ 1950813 w 6408712"/>
              <a:gd name="connsiteY14" fmla="*/ 4913486 h 9505057"/>
              <a:gd name="connsiteX15" fmla="*/ 2238563 w 6408712"/>
              <a:gd name="connsiteY15" fmla="*/ 5036515 h 9505057"/>
              <a:gd name="connsiteX16" fmla="*/ 2456459 w 6408712"/>
              <a:gd name="connsiteY16" fmla="*/ 5156661 h 9505057"/>
              <a:gd name="connsiteX17" fmla="*/ 2624369 w 6408712"/>
              <a:gd name="connsiteY17" fmla="*/ 5276808 h 9505057"/>
              <a:gd name="connsiteX18" fmla="*/ 2651256 w 6408712"/>
              <a:gd name="connsiteY18" fmla="*/ 5295594 h 9505057"/>
              <a:gd name="connsiteX19" fmla="*/ 2656331 w 6408712"/>
              <a:gd name="connsiteY19" fmla="*/ 5296631 h 9505057"/>
              <a:gd name="connsiteX20" fmla="*/ 2649362 w 6408712"/>
              <a:gd name="connsiteY20" fmla="*/ 5203759 h 9505057"/>
              <a:gd name="connsiteX21" fmla="*/ 2601939 w 6408712"/>
              <a:gd name="connsiteY21" fmla="*/ 4891378 h 9505057"/>
              <a:gd name="connsiteX22" fmla="*/ 2311623 w 6408712"/>
              <a:gd name="connsiteY22" fmla="*/ 4047474 h 9505057"/>
              <a:gd name="connsiteX23" fmla="*/ 2191139 w 6408712"/>
              <a:gd name="connsiteY23" fmla="*/ 3806222 h 9505057"/>
              <a:gd name="connsiteX24" fmla="*/ 2045662 w 6408712"/>
              <a:gd name="connsiteY24" fmla="*/ 3540939 h 9505057"/>
              <a:gd name="connsiteX25" fmla="*/ 1855963 w 6408712"/>
              <a:gd name="connsiteY25" fmla="*/ 3275657 h 9505057"/>
              <a:gd name="connsiteX26" fmla="*/ 1638067 w 6408712"/>
              <a:gd name="connsiteY26" fmla="*/ 3010375 h 9505057"/>
              <a:gd name="connsiteX27" fmla="*/ 1397740 w 6408712"/>
              <a:gd name="connsiteY27" fmla="*/ 2747015 h 9505057"/>
              <a:gd name="connsiteX28" fmla="*/ 1106786 w 6408712"/>
              <a:gd name="connsiteY28" fmla="*/ 2456744 h 9505057"/>
              <a:gd name="connsiteX29" fmla="*/ 794040 w 6408712"/>
              <a:gd name="connsiteY29" fmla="*/ 2191462 h 9505057"/>
              <a:gd name="connsiteX30" fmla="*/ 408236 w 6408712"/>
              <a:gd name="connsiteY30" fmla="*/ 1951169 h 9505057"/>
              <a:gd name="connsiteX31" fmla="*/ 0 w 6408712"/>
              <a:gd name="connsiteY31" fmla="*/ 1710878 h 9505057"/>
              <a:gd name="connsiteX32" fmla="*/ 192903 w 6408712"/>
              <a:gd name="connsiteY32" fmla="*/ 1782965 h 9505057"/>
              <a:gd name="connsiteX33" fmla="*/ 408236 w 6408712"/>
              <a:gd name="connsiteY33" fmla="*/ 1878120 h 9505057"/>
              <a:gd name="connsiteX34" fmla="*/ 698550 w 6408712"/>
              <a:gd name="connsiteY34" fmla="*/ 2023256 h 9505057"/>
              <a:gd name="connsiteX35" fmla="*/ 1011936 w 6408712"/>
              <a:gd name="connsiteY35" fmla="*/ 2241442 h 9505057"/>
              <a:gd name="connsiteX36" fmla="*/ 1397740 w 6408712"/>
              <a:gd name="connsiteY36" fmla="*/ 2529793 h 9505057"/>
              <a:gd name="connsiteX37" fmla="*/ 1590002 w 6408712"/>
              <a:gd name="connsiteY37" fmla="*/ 2722026 h 9505057"/>
              <a:gd name="connsiteX38" fmla="*/ 1782903 w 6408712"/>
              <a:gd name="connsiteY38" fmla="*/ 2915221 h 9505057"/>
              <a:gd name="connsiteX39" fmla="*/ 1975806 w 6408712"/>
              <a:gd name="connsiteY39" fmla="*/ 3155512 h 9505057"/>
              <a:gd name="connsiteX40" fmla="*/ 2168709 w 6408712"/>
              <a:gd name="connsiteY40" fmla="*/ 3395803 h 9505057"/>
              <a:gd name="connsiteX41" fmla="*/ 2289193 w 6408712"/>
              <a:gd name="connsiteY41" fmla="*/ 3565931 h 9505057"/>
              <a:gd name="connsiteX42" fmla="*/ 2529519 w 6408712"/>
              <a:gd name="connsiteY42" fmla="*/ 3734134 h 9505057"/>
              <a:gd name="connsiteX43" fmla="*/ 2576943 w 6408712"/>
              <a:gd name="connsiteY43" fmla="*/ 3613988 h 9505057"/>
              <a:gd name="connsiteX44" fmla="*/ 2576943 w 6408712"/>
              <a:gd name="connsiteY44" fmla="*/ 3445785 h 9505057"/>
              <a:gd name="connsiteX45" fmla="*/ 2554513 w 6408712"/>
              <a:gd name="connsiteY45" fmla="*/ 3228561 h 9505057"/>
              <a:gd name="connsiteX46" fmla="*/ 2431466 w 6408712"/>
              <a:gd name="connsiteY46" fmla="*/ 2481733 h 9505057"/>
              <a:gd name="connsiteX47" fmla="*/ 2336616 w 6408712"/>
              <a:gd name="connsiteY47" fmla="*/ 1517683 h 9505057"/>
              <a:gd name="connsiteX48" fmla="*/ 2289193 w 6408712"/>
              <a:gd name="connsiteY48" fmla="*/ 603614 h 9505057"/>
              <a:gd name="connsiteX49" fmla="*/ 2289193 w 6408712"/>
              <a:gd name="connsiteY49" fmla="*/ 240291 h 9505057"/>
              <a:gd name="connsiteX50" fmla="*/ 2311623 w 6408712"/>
              <a:gd name="connsiteY50" fmla="*/ 0 h 9505057"/>
              <a:gd name="connsiteX51" fmla="*/ 2456459 w 6408712"/>
              <a:gd name="connsiteY51" fmla="*/ 1397538 h 9505057"/>
              <a:gd name="connsiteX52" fmla="*/ 2601939 w 6408712"/>
              <a:gd name="connsiteY52" fmla="*/ 2481733 h 9505057"/>
              <a:gd name="connsiteX53" fmla="*/ 2674997 w 6408712"/>
              <a:gd name="connsiteY53" fmla="*/ 2915221 h 9505057"/>
              <a:gd name="connsiteX54" fmla="*/ 2722422 w 6408712"/>
              <a:gd name="connsiteY54" fmla="*/ 3228561 h 9505057"/>
              <a:gd name="connsiteX55" fmla="*/ 2987742 w 6408712"/>
              <a:gd name="connsiteY55" fmla="*/ 4287767 h 9505057"/>
              <a:gd name="connsiteX56" fmla="*/ 3082592 w 6408712"/>
              <a:gd name="connsiteY56" fmla="*/ 4745283 h 9505057"/>
              <a:gd name="connsiteX57" fmla="*/ 3250499 w 6408712"/>
              <a:gd name="connsiteY57" fmla="*/ 5226826 h 9505057"/>
              <a:gd name="connsiteX58" fmla="*/ 3395976 w 6408712"/>
              <a:gd name="connsiteY58" fmla="*/ 5058623 h 9505057"/>
              <a:gd name="connsiteX59" fmla="*/ 3515819 w 6408712"/>
              <a:gd name="connsiteY59" fmla="*/ 4771233 h 9505057"/>
              <a:gd name="connsiteX60" fmla="*/ 3588879 w 6408712"/>
              <a:gd name="connsiteY60" fmla="*/ 4600146 h 9505057"/>
              <a:gd name="connsiteX61" fmla="*/ 3661299 w 6408712"/>
              <a:gd name="connsiteY61" fmla="*/ 4432902 h 9505057"/>
              <a:gd name="connsiteX62" fmla="*/ 3854199 w 6408712"/>
              <a:gd name="connsiteY62" fmla="*/ 4119562 h 9505057"/>
              <a:gd name="connsiteX63" fmla="*/ 4047102 w 6408712"/>
              <a:gd name="connsiteY63" fmla="*/ 3806222 h 9505057"/>
              <a:gd name="connsiteX64" fmla="*/ 4240005 w 6408712"/>
              <a:gd name="connsiteY64" fmla="*/ 3468852 h 9505057"/>
              <a:gd name="connsiteX65" fmla="*/ 4312422 w 6408712"/>
              <a:gd name="connsiteY65" fmla="*/ 3275657 h 9505057"/>
              <a:gd name="connsiteX66" fmla="*/ 4359848 w 6408712"/>
              <a:gd name="connsiteY66" fmla="*/ 3082463 h 9505057"/>
              <a:gd name="connsiteX67" fmla="*/ 4407272 w 6408712"/>
              <a:gd name="connsiteY67" fmla="*/ 2890230 h 9505057"/>
              <a:gd name="connsiteX68" fmla="*/ 4407272 w 6408712"/>
              <a:gd name="connsiteY68" fmla="*/ 2697035 h 9505057"/>
              <a:gd name="connsiteX69" fmla="*/ 4385483 w 6408712"/>
              <a:gd name="connsiteY69" fmla="*/ 2456744 h 9505057"/>
              <a:gd name="connsiteX70" fmla="*/ 4334853 w 6408712"/>
              <a:gd name="connsiteY70" fmla="*/ 2241442 h 9505057"/>
              <a:gd name="connsiteX71" fmla="*/ 4240005 w 6408712"/>
              <a:gd name="connsiteY71" fmla="*/ 1976160 h 9505057"/>
              <a:gd name="connsiteX72" fmla="*/ 4119522 w 6408712"/>
              <a:gd name="connsiteY72" fmla="*/ 1710878 h 9505057"/>
              <a:gd name="connsiteX73" fmla="*/ 4192579 w 6408712"/>
              <a:gd name="connsiteY73" fmla="*/ 1807957 h 9505057"/>
              <a:gd name="connsiteX74" fmla="*/ 4287429 w 6408712"/>
              <a:gd name="connsiteY74" fmla="*/ 1928102 h 9505057"/>
              <a:gd name="connsiteX75" fmla="*/ 4359848 w 6408712"/>
              <a:gd name="connsiteY75" fmla="*/ 2071316 h 9505057"/>
              <a:gd name="connsiteX76" fmla="*/ 4432906 w 6408712"/>
              <a:gd name="connsiteY76" fmla="*/ 2263550 h 9505057"/>
              <a:gd name="connsiteX77" fmla="*/ 4480332 w 6408712"/>
              <a:gd name="connsiteY77" fmla="*/ 2503841 h 9505057"/>
              <a:gd name="connsiteX78" fmla="*/ 4505325 w 6408712"/>
              <a:gd name="connsiteY78" fmla="*/ 2795075 h 9505057"/>
              <a:gd name="connsiteX79" fmla="*/ 4480332 w 6408712"/>
              <a:gd name="connsiteY79" fmla="*/ 2962317 h 9505057"/>
              <a:gd name="connsiteX80" fmla="*/ 4455336 w 6408712"/>
              <a:gd name="connsiteY80" fmla="*/ 3133404 h 9505057"/>
              <a:gd name="connsiteX81" fmla="*/ 4648239 w 6408712"/>
              <a:gd name="connsiteY81" fmla="*/ 2987309 h 9505057"/>
              <a:gd name="connsiteX82" fmla="*/ 4866136 w 6408712"/>
              <a:gd name="connsiteY82" fmla="*/ 2842172 h 9505057"/>
              <a:gd name="connsiteX83" fmla="*/ 5131456 w 6408712"/>
              <a:gd name="connsiteY83" fmla="*/ 2697035 h 9505057"/>
              <a:gd name="connsiteX84" fmla="*/ 5444202 w 6408712"/>
              <a:gd name="connsiteY84" fmla="*/ 2529793 h 9505057"/>
              <a:gd name="connsiteX85" fmla="*/ 5782582 w 6408712"/>
              <a:gd name="connsiteY85" fmla="*/ 2409645 h 9505057"/>
              <a:gd name="connsiteX86" fmla="*/ 5925496 w 6408712"/>
              <a:gd name="connsiteY86" fmla="*/ 2383695 h 9505057"/>
              <a:gd name="connsiteX87" fmla="*/ 6095968 w 6408712"/>
              <a:gd name="connsiteY87" fmla="*/ 2361588 h 9505057"/>
              <a:gd name="connsiteX88" fmla="*/ 6263235 w 6408712"/>
              <a:gd name="connsiteY88" fmla="*/ 2336599 h 9505057"/>
              <a:gd name="connsiteX89" fmla="*/ 6408712 w 6408712"/>
              <a:gd name="connsiteY89" fmla="*/ 2361588 h 9505057"/>
              <a:gd name="connsiteX90" fmla="*/ 6190816 w 6408712"/>
              <a:gd name="connsiteY90" fmla="*/ 2409645 h 9505057"/>
              <a:gd name="connsiteX91" fmla="*/ 5950489 w 6408712"/>
              <a:gd name="connsiteY91" fmla="*/ 2456744 h 9505057"/>
              <a:gd name="connsiteX92" fmla="*/ 5659535 w 6408712"/>
              <a:gd name="connsiteY92" fmla="*/ 2554782 h 9505057"/>
              <a:gd name="connsiteX93" fmla="*/ 5324359 w 6408712"/>
              <a:gd name="connsiteY93" fmla="*/ 2697035 h 9505057"/>
              <a:gd name="connsiteX94" fmla="*/ 5153886 w 6408712"/>
              <a:gd name="connsiteY94" fmla="*/ 2795075 h 9505057"/>
              <a:gd name="connsiteX95" fmla="*/ 4985979 w 6408712"/>
              <a:gd name="connsiteY95" fmla="*/ 2915221 h 9505057"/>
              <a:gd name="connsiteX96" fmla="*/ 4818712 w 6408712"/>
              <a:gd name="connsiteY96" fmla="*/ 3035366 h 9505057"/>
              <a:gd name="connsiteX97" fmla="*/ 4673233 w 6408712"/>
              <a:gd name="connsiteY97" fmla="*/ 3180503 h 9505057"/>
              <a:gd name="connsiteX98" fmla="*/ 4527756 w 6408712"/>
              <a:gd name="connsiteY98" fmla="*/ 3348706 h 9505057"/>
              <a:gd name="connsiteX99" fmla="*/ 4385483 w 6408712"/>
              <a:gd name="connsiteY99" fmla="*/ 3540939 h 9505057"/>
              <a:gd name="connsiteX100" fmla="*/ 4141952 w 6408712"/>
              <a:gd name="connsiteY100" fmla="*/ 3926367 h 9505057"/>
              <a:gd name="connsiteX101" fmla="*/ 3999679 w 6408712"/>
              <a:gd name="connsiteY101" fmla="*/ 4214718 h 9505057"/>
              <a:gd name="connsiteX102" fmla="*/ 3901625 w 6408712"/>
              <a:gd name="connsiteY102" fmla="*/ 4480001 h 9505057"/>
              <a:gd name="connsiteX103" fmla="*/ 3854199 w 6408712"/>
              <a:gd name="connsiteY103" fmla="*/ 4891378 h 9505057"/>
              <a:gd name="connsiteX104" fmla="*/ 4119522 w 6408712"/>
              <a:gd name="connsiteY104" fmla="*/ 5011526 h 9505057"/>
              <a:gd name="connsiteX105" fmla="*/ 4648239 w 6408712"/>
              <a:gd name="connsiteY105" fmla="*/ 4938477 h 9505057"/>
              <a:gd name="connsiteX106" fmla="*/ 4960985 w 6408712"/>
              <a:gd name="connsiteY106" fmla="*/ 4843321 h 9505057"/>
              <a:gd name="connsiteX107" fmla="*/ 5299365 w 6408712"/>
              <a:gd name="connsiteY107" fmla="*/ 4698184 h 9505057"/>
              <a:gd name="connsiteX108" fmla="*/ 5612109 w 6408712"/>
              <a:gd name="connsiteY108" fmla="*/ 4530942 h 9505057"/>
              <a:gd name="connsiteX109" fmla="*/ 5757588 w 6408712"/>
              <a:gd name="connsiteY109" fmla="*/ 4432902 h 9505057"/>
              <a:gd name="connsiteX110" fmla="*/ 5877431 w 6408712"/>
              <a:gd name="connsiteY110" fmla="*/ 4312756 h 9505057"/>
              <a:gd name="connsiteX111" fmla="*/ 5975483 w 6408712"/>
              <a:gd name="connsiteY111" fmla="*/ 4214718 h 9505057"/>
              <a:gd name="connsiteX112" fmla="*/ 6045339 w 6408712"/>
              <a:gd name="connsiteY112" fmla="*/ 4072465 h 9505057"/>
              <a:gd name="connsiteX113" fmla="*/ 6045339 w 6408712"/>
              <a:gd name="connsiteY113" fmla="*/ 4167622 h 9505057"/>
              <a:gd name="connsiteX114" fmla="*/ 5997915 w 6408712"/>
              <a:gd name="connsiteY114" fmla="*/ 4264698 h 9505057"/>
              <a:gd name="connsiteX115" fmla="*/ 5925496 w 6408712"/>
              <a:gd name="connsiteY115" fmla="*/ 4384844 h 9505057"/>
              <a:gd name="connsiteX116" fmla="*/ 5830005 w 6408712"/>
              <a:gd name="connsiteY116" fmla="*/ 4504989 h 9505057"/>
              <a:gd name="connsiteX117" fmla="*/ 5659535 w 6408712"/>
              <a:gd name="connsiteY117" fmla="*/ 4651087 h 9505057"/>
              <a:gd name="connsiteX118" fmla="*/ 5419208 w 6408712"/>
              <a:gd name="connsiteY118" fmla="*/ 4818332 h 9505057"/>
              <a:gd name="connsiteX119" fmla="*/ 5106462 w 6408712"/>
              <a:gd name="connsiteY119" fmla="*/ 4963466 h 9505057"/>
              <a:gd name="connsiteX120" fmla="*/ 5153886 w 6408712"/>
              <a:gd name="connsiteY120" fmla="*/ 4986535 h 9505057"/>
              <a:gd name="connsiteX121" fmla="*/ 5276933 w 6408712"/>
              <a:gd name="connsiteY121" fmla="*/ 5106680 h 9505057"/>
              <a:gd name="connsiteX122" fmla="*/ 5346789 w 6408712"/>
              <a:gd name="connsiteY122" fmla="*/ 5203759 h 9505057"/>
              <a:gd name="connsiteX123" fmla="*/ 5419208 w 6408712"/>
              <a:gd name="connsiteY123" fmla="*/ 5323905 h 9505057"/>
              <a:gd name="connsiteX124" fmla="*/ 5492266 w 6408712"/>
              <a:gd name="connsiteY124" fmla="*/ 5470003 h 9505057"/>
              <a:gd name="connsiteX125" fmla="*/ 5564685 w 6408712"/>
              <a:gd name="connsiteY125" fmla="*/ 5662236 h 9505057"/>
              <a:gd name="connsiteX126" fmla="*/ 5492266 w 6408712"/>
              <a:gd name="connsiteY126" fmla="*/ 5542088 h 9505057"/>
              <a:gd name="connsiteX127" fmla="*/ 5419208 w 6408712"/>
              <a:gd name="connsiteY127" fmla="*/ 5444050 h 9505057"/>
              <a:gd name="connsiteX128" fmla="*/ 5324359 w 6408712"/>
              <a:gd name="connsiteY128" fmla="*/ 5323905 h 9505057"/>
              <a:gd name="connsiteX129" fmla="*/ 5203875 w 6408712"/>
              <a:gd name="connsiteY129" fmla="*/ 5203759 h 9505057"/>
              <a:gd name="connsiteX130" fmla="*/ 5059039 w 6408712"/>
              <a:gd name="connsiteY130" fmla="*/ 5106680 h 9505057"/>
              <a:gd name="connsiteX131" fmla="*/ 4913559 w 6408712"/>
              <a:gd name="connsiteY131" fmla="*/ 5036515 h 9505057"/>
              <a:gd name="connsiteX132" fmla="*/ 4818712 w 6408712"/>
              <a:gd name="connsiteY132" fmla="*/ 5036515 h 9505057"/>
              <a:gd name="connsiteX133" fmla="*/ 4432906 w 6408712"/>
              <a:gd name="connsiteY133" fmla="*/ 5131672 h 9505057"/>
              <a:gd name="connsiteX134" fmla="*/ 4182186 w 6408712"/>
              <a:gd name="connsiteY134" fmla="*/ 5226330 h 9505057"/>
              <a:gd name="connsiteX135" fmla="*/ 3788758 w 6408712"/>
              <a:gd name="connsiteY135" fmla="*/ 8002855 h 9505057"/>
              <a:gd name="connsiteX136" fmla="*/ 4816729 w 6408712"/>
              <a:gd name="connsiteY136" fmla="*/ 9505057 h 9505057"/>
              <a:gd name="connsiteX137" fmla="*/ 1440873 w 6408712"/>
              <a:gd name="connsiteY137" fmla="*/ 9505057 h 9505057"/>
              <a:gd name="connsiteX138" fmla="*/ 2443977 w 6408712"/>
              <a:gd name="connsiteY138" fmla="*/ 7990971 h 9505057"/>
              <a:gd name="connsiteX139" fmla="*/ 2303268 w 6408712"/>
              <a:gd name="connsiteY139" fmla="*/ 5266751 h 9505057"/>
              <a:gd name="connsiteX0" fmla="*/ 2504293 w 6841709"/>
              <a:gd name="connsiteY0" fmla="*/ 5083612 h 9505057"/>
              <a:gd name="connsiteX1" fmla="*/ 2311390 w 6841709"/>
              <a:gd name="connsiteY1" fmla="*/ 4986535 h 9505057"/>
              <a:gd name="connsiteX2" fmla="*/ 2118490 w 6841709"/>
              <a:gd name="connsiteY2" fmla="*/ 4913486 h 9505057"/>
              <a:gd name="connsiteX3" fmla="*/ 1903157 w 6841709"/>
              <a:gd name="connsiteY3" fmla="*/ 4843321 h 9505057"/>
              <a:gd name="connsiteX4" fmla="*/ 1710254 w 6841709"/>
              <a:gd name="connsiteY4" fmla="*/ 4818332 h 9505057"/>
              <a:gd name="connsiteX5" fmla="*/ 1517351 w 6841709"/>
              <a:gd name="connsiteY5" fmla="*/ 4793340 h 9505057"/>
              <a:gd name="connsiteX6" fmla="*/ 1153977 w 6841709"/>
              <a:gd name="connsiteY6" fmla="*/ 4771233 h 9505057"/>
              <a:gd name="connsiteX7" fmla="*/ 866227 w 6841709"/>
              <a:gd name="connsiteY7" fmla="*/ 4793340 h 9505057"/>
              <a:gd name="connsiteX8" fmla="*/ 0 w 6841709"/>
              <a:gd name="connsiteY8" fmla="*/ 4818332 h 9505057"/>
              <a:gd name="connsiteX9" fmla="*/ 793807 w 6841709"/>
              <a:gd name="connsiteY9" fmla="*/ 4771233 h 9505057"/>
              <a:gd name="connsiteX10" fmla="*/ 961076 w 6841709"/>
              <a:gd name="connsiteY10" fmla="*/ 4745283 h 9505057"/>
              <a:gd name="connsiteX11" fmla="*/ 1346880 w 6841709"/>
              <a:gd name="connsiteY11" fmla="*/ 4720292 h 9505057"/>
              <a:gd name="connsiteX12" fmla="*/ 1710254 w 6841709"/>
              <a:gd name="connsiteY12" fmla="*/ 4745283 h 9505057"/>
              <a:gd name="connsiteX13" fmla="*/ 2071064 w 6841709"/>
              <a:gd name="connsiteY13" fmla="*/ 4818332 h 9505057"/>
              <a:gd name="connsiteX14" fmla="*/ 2383810 w 6841709"/>
              <a:gd name="connsiteY14" fmla="*/ 4913486 h 9505057"/>
              <a:gd name="connsiteX15" fmla="*/ 2671560 w 6841709"/>
              <a:gd name="connsiteY15" fmla="*/ 5036515 h 9505057"/>
              <a:gd name="connsiteX16" fmla="*/ 2889456 w 6841709"/>
              <a:gd name="connsiteY16" fmla="*/ 5156661 h 9505057"/>
              <a:gd name="connsiteX17" fmla="*/ 3057366 w 6841709"/>
              <a:gd name="connsiteY17" fmla="*/ 5276808 h 9505057"/>
              <a:gd name="connsiteX18" fmla="*/ 3084253 w 6841709"/>
              <a:gd name="connsiteY18" fmla="*/ 5295594 h 9505057"/>
              <a:gd name="connsiteX19" fmla="*/ 3089328 w 6841709"/>
              <a:gd name="connsiteY19" fmla="*/ 5296631 h 9505057"/>
              <a:gd name="connsiteX20" fmla="*/ 3082359 w 6841709"/>
              <a:gd name="connsiteY20" fmla="*/ 5203759 h 9505057"/>
              <a:gd name="connsiteX21" fmla="*/ 3034936 w 6841709"/>
              <a:gd name="connsiteY21" fmla="*/ 4891378 h 9505057"/>
              <a:gd name="connsiteX22" fmla="*/ 2744620 w 6841709"/>
              <a:gd name="connsiteY22" fmla="*/ 4047474 h 9505057"/>
              <a:gd name="connsiteX23" fmla="*/ 2624136 w 6841709"/>
              <a:gd name="connsiteY23" fmla="*/ 3806222 h 9505057"/>
              <a:gd name="connsiteX24" fmla="*/ 2478659 w 6841709"/>
              <a:gd name="connsiteY24" fmla="*/ 3540939 h 9505057"/>
              <a:gd name="connsiteX25" fmla="*/ 2288960 w 6841709"/>
              <a:gd name="connsiteY25" fmla="*/ 3275657 h 9505057"/>
              <a:gd name="connsiteX26" fmla="*/ 2071064 w 6841709"/>
              <a:gd name="connsiteY26" fmla="*/ 3010375 h 9505057"/>
              <a:gd name="connsiteX27" fmla="*/ 1830737 w 6841709"/>
              <a:gd name="connsiteY27" fmla="*/ 2747015 h 9505057"/>
              <a:gd name="connsiteX28" fmla="*/ 1539783 w 6841709"/>
              <a:gd name="connsiteY28" fmla="*/ 2456744 h 9505057"/>
              <a:gd name="connsiteX29" fmla="*/ 1227037 w 6841709"/>
              <a:gd name="connsiteY29" fmla="*/ 2191462 h 9505057"/>
              <a:gd name="connsiteX30" fmla="*/ 841233 w 6841709"/>
              <a:gd name="connsiteY30" fmla="*/ 1951169 h 9505057"/>
              <a:gd name="connsiteX31" fmla="*/ 432997 w 6841709"/>
              <a:gd name="connsiteY31" fmla="*/ 1710878 h 9505057"/>
              <a:gd name="connsiteX32" fmla="*/ 625900 w 6841709"/>
              <a:gd name="connsiteY32" fmla="*/ 1782965 h 9505057"/>
              <a:gd name="connsiteX33" fmla="*/ 841233 w 6841709"/>
              <a:gd name="connsiteY33" fmla="*/ 1878120 h 9505057"/>
              <a:gd name="connsiteX34" fmla="*/ 1131547 w 6841709"/>
              <a:gd name="connsiteY34" fmla="*/ 2023256 h 9505057"/>
              <a:gd name="connsiteX35" fmla="*/ 1444933 w 6841709"/>
              <a:gd name="connsiteY35" fmla="*/ 2241442 h 9505057"/>
              <a:gd name="connsiteX36" fmla="*/ 1830737 w 6841709"/>
              <a:gd name="connsiteY36" fmla="*/ 2529793 h 9505057"/>
              <a:gd name="connsiteX37" fmla="*/ 2022999 w 6841709"/>
              <a:gd name="connsiteY37" fmla="*/ 2722026 h 9505057"/>
              <a:gd name="connsiteX38" fmla="*/ 2215900 w 6841709"/>
              <a:gd name="connsiteY38" fmla="*/ 2915221 h 9505057"/>
              <a:gd name="connsiteX39" fmla="*/ 2408803 w 6841709"/>
              <a:gd name="connsiteY39" fmla="*/ 3155512 h 9505057"/>
              <a:gd name="connsiteX40" fmla="*/ 2601706 w 6841709"/>
              <a:gd name="connsiteY40" fmla="*/ 3395803 h 9505057"/>
              <a:gd name="connsiteX41" fmla="*/ 2722190 w 6841709"/>
              <a:gd name="connsiteY41" fmla="*/ 3565931 h 9505057"/>
              <a:gd name="connsiteX42" fmla="*/ 2962516 w 6841709"/>
              <a:gd name="connsiteY42" fmla="*/ 3734134 h 9505057"/>
              <a:gd name="connsiteX43" fmla="*/ 3009940 w 6841709"/>
              <a:gd name="connsiteY43" fmla="*/ 3613988 h 9505057"/>
              <a:gd name="connsiteX44" fmla="*/ 3009940 w 6841709"/>
              <a:gd name="connsiteY44" fmla="*/ 3445785 h 9505057"/>
              <a:gd name="connsiteX45" fmla="*/ 2987510 w 6841709"/>
              <a:gd name="connsiteY45" fmla="*/ 3228561 h 9505057"/>
              <a:gd name="connsiteX46" fmla="*/ 2864463 w 6841709"/>
              <a:gd name="connsiteY46" fmla="*/ 2481733 h 9505057"/>
              <a:gd name="connsiteX47" fmla="*/ 2769613 w 6841709"/>
              <a:gd name="connsiteY47" fmla="*/ 1517683 h 9505057"/>
              <a:gd name="connsiteX48" fmla="*/ 2722190 w 6841709"/>
              <a:gd name="connsiteY48" fmla="*/ 603614 h 9505057"/>
              <a:gd name="connsiteX49" fmla="*/ 2722190 w 6841709"/>
              <a:gd name="connsiteY49" fmla="*/ 240291 h 9505057"/>
              <a:gd name="connsiteX50" fmla="*/ 2744620 w 6841709"/>
              <a:gd name="connsiteY50" fmla="*/ 0 h 9505057"/>
              <a:gd name="connsiteX51" fmla="*/ 2889456 w 6841709"/>
              <a:gd name="connsiteY51" fmla="*/ 1397538 h 9505057"/>
              <a:gd name="connsiteX52" fmla="*/ 3034936 w 6841709"/>
              <a:gd name="connsiteY52" fmla="*/ 2481733 h 9505057"/>
              <a:gd name="connsiteX53" fmla="*/ 3107994 w 6841709"/>
              <a:gd name="connsiteY53" fmla="*/ 2915221 h 9505057"/>
              <a:gd name="connsiteX54" fmla="*/ 3155419 w 6841709"/>
              <a:gd name="connsiteY54" fmla="*/ 3228561 h 9505057"/>
              <a:gd name="connsiteX55" fmla="*/ 3420739 w 6841709"/>
              <a:gd name="connsiteY55" fmla="*/ 4287767 h 9505057"/>
              <a:gd name="connsiteX56" fmla="*/ 3515589 w 6841709"/>
              <a:gd name="connsiteY56" fmla="*/ 4745283 h 9505057"/>
              <a:gd name="connsiteX57" fmla="*/ 3683496 w 6841709"/>
              <a:gd name="connsiteY57" fmla="*/ 5226826 h 9505057"/>
              <a:gd name="connsiteX58" fmla="*/ 3828973 w 6841709"/>
              <a:gd name="connsiteY58" fmla="*/ 5058623 h 9505057"/>
              <a:gd name="connsiteX59" fmla="*/ 3948816 w 6841709"/>
              <a:gd name="connsiteY59" fmla="*/ 4771233 h 9505057"/>
              <a:gd name="connsiteX60" fmla="*/ 4021876 w 6841709"/>
              <a:gd name="connsiteY60" fmla="*/ 4600146 h 9505057"/>
              <a:gd name="connsiteX61" fmla="*/ 4094296 w 6841709"/>
              <a:gd name="connsiteY61" fmla="*/ 4432902 h 9505057"/>
              <a:gd name="connsiteX62" fmla="*/ 4287196 w 6841709"/>
              <a:gd name="connsiteY62" fmla="*/ 4119562 h 9505057"/>
              <a:gd name="connsiteX63" fmla="*/ 4480099 w 6841709"/>
              <a:gd name="connsiteY63" fmla="*/ 3806222 h 9505057"/>
              <a:gd name="connsiteX64" fmla="*/ 4673002 w 6841709"/>
              <a:gd name="connsiteY64" fmla="*/ 3468852 h 9505057"/>
              <a:gd name="connsiteX65" fmla="*/ 4745419 w 6841709"/>
              <a:gd name="connsiteY65" fmla="*/ 3275657 h 9505057"/>
              <a:gd name="connsiteX66" fmla="*/ 4792845 w 6841709"/>
              <a:gd name="connsiteY66" fmla="*/ 3082463 h 9505057"/>
              <a:gd name="connsiteX67" fmla="*/ 4840269 w 6841709"/>
              <a:gd name="connsiteY67" fmla="*/ 2890230 h 9505057"/>
              <a:gd name="connsiteX68" fmla="*/ 4840269 w 6841709"/>
              <a:gd name="connsiteY68" fmla="*/ 2697035 h 9505057"/>
              <a:gd name="connsiteX69" fmla="*/ 4818480 w 6841709"/>
              <a:gd name="connsiteY69" fmla="*/ 2456744 h 9505057"/>
              <a:gd name="connsiteX70" fmla="*/ 4767850 w 6841709"/>
              <a:gd name="connsiteY70" fmla="*/ 2241442 h 9505057"/>
              <a:gd name="connsiteX71" fmla="*/ 4673002 w 6841709"/>
              <a:gd name="connsiteY71" fmla="*/ 1976160 h 9505057"/>
              <a:gd name="connsiteX72" fmla="*/ 4552519 w 6841709"/>
              <a:gd name="connsiteY72" fmla="*/ 1710878 h 9505057"/>
              <a:gd name="connsiteX73" fmla="*/ 4625576 w 6841709"/>
              <a:gd name="connsiteY73" fmla="*/ 1807957 h 9505057"/>
              <a:gd name="connsiteX74" fmla="*/ 4720426 w 6841709"/>
              <a:gd name="connsiteY74" fmla="*/ 1928102 h 9505057"/>
              <a:gd name="connsiteX75" fmla="*/ 4792845 w 6841709"/>
              <a:gd name="connsiteY75" fmla="*/ 2071316 h 9505057"/>
              <a:gd name="connsiteX76" fmla="*/ 4865903 w 6841709"/>
              <a:gd name="connsiteY76" fmla="*/ 2263550 h 9505057"/>
              <a:gd name="connsiteX77" fmla="*/ 4913329 w 6841709"/>
              <a:gd name="connsiteY77" fmla="*/ 2503841 h 9505057"/>
              <a:gd name="connsiteX78" fmla="*/ 4938322 w 6841709"/>
              <a:gd name="connsiteY78" fmla="*/ 2795075 h 9505057"/>
              <a:gd name="connsiteX79" fmla="*/ 4913329 w 6841709"/>
              <a:gd name="connsiteY79" fmla="*/ 2962317 h 9505057"/>
              <a:gd name="connsiteX80" fmla="*/ 4888333 w 6841709"/>
              <a:gd name="connsiteY80" fmla="*/ 3133404 h 9505057"/>
              <a:gd name="connsiteX81" fmla="*/ 5081236 w 6841709"/>
              <a:gd name="connsiteY81" fmla="*/ 2987309 h 9505057"/>
              <a:gd name="connsiteX82" fmla="*/ 5299133 w 6841709"/>
              <a:gd name="connsiteY82" fmla="*/ 2842172 h 9505057"/>
              <a:gd name="connsiteX83" fmla="*/ 5564453 w 6841709"/>
              <a:gd name="connsiteY83" fmla="*/ 2697035 h 9505057"/>
              <a:gd name="connsiteX84" fmla="*/ 5877199 w 6841709"/>
              <a:gd name="connsiteY84" fmla="*/ 2529793 h 9505057"/>
              <a:gd name="connsiteX85" fmla="*/ 6215579 w 6841709"/>
              <a:gd name="connsiteY85" fmla="*/ 2409645 h 9505057"/>
              <a:gd name="connsiteX86" fmla="*/ 6358493 w 6841709"/>
              <a:gd name="connsiteY86" fmla="*/ 2383695 h 9505057"/>
              <a:gd name="connsiteX87" fmla="*/ 6528965 w 6841709"/>
              <a:gd name="connsiteY87" fmla="*/ 2361588 h 9505057"/>
              <a:gd name="connsiteX88" fmla="*/ 6696232 w 6841709"/>
              <a:gd name="connsiteY88" fmla="*/ 2336599 h 9505057"/>
              <a:gd name="connsiteX89" fmla="*/ 6841709 w 6841709"/>
              <a:gd name="connsiteY89" fmla="*/ 2361588 h 9505057"/>
              <a:gd name="connsiteX90" fmla="*/ 6623813 w 6841709"/>
              <a:gd name="connsiteY90" fmla="*/ 2409645 h 9505057"/>
              <a:gd name="connsiteX91" fmla="*/ 6383486 w 6841709"/>
              <a:gd name="connsiteY91" fmla="*/ 2456744 h 9505057"/>
              <a:gd name="connsiteX92" fmla="*/ 6092532 w 6841709"/>
              <a:gd name="connsiteY92" fmla="*/ 2554782 h 9505057"/>
              <a:gd name="connsiteX93" fmla="*/ 5757356 w 6841709"/>
              <a:gd name="connsiteY93" fmla="*/ 2697035 h 9505057"/>
              <a:gd name="connsiteX94" fmla="*/ 5586883 w 6841709"/>
              <a:gd name="connsiteY94" fmla="*/ 2795075 h 9505057"/>
              <a:gd name="connsiteX95" fmla="*/ 5418976 w 6841709"/>
              <a:gd name="connsiteY95" fmla="*/ 2915221 h 9505057"/>
              <a:gd name="connsiteX96" fmla="*/ 5251709 w 6841709"/>
              <a:gd name="connsiteY96" fmla="*/ 3035366 h 9505057"/>
              <a:gd name="connsiteX97" fmla="*/ 5106230 w 6841709"/>
              <a:gd name="connsiteY97" fmla="*/ 3180503 h 9505057"/>
              <a:gd name="connsiteX98" fmla="*/ 4960753 w 6841709"/>
              <a:gd name="connsiteY98" fmla="*/ 3348706 h 9505057"/>
              <a:gd name="connsiteX99" fmla="*/ 4818480 w 6841709"/>
              <a:gd name="connsiteY99" fmla="*/ 3540939 h 9505057"/>
              <a:gd name="connsiteX100" fmla="*/ 4574949 w 6841709"/>
              <a:gd name="connsiteY100" fmla="*/ 3926367 h 9505057"/>
              <a:gd name="connsiteX101" fmla="*/ 4432676 w 6841709"/>
              <a:gd name="connsiteY101" fmla="*/ 4214718 h 9505057"/>
              <a:gd name="connsiteX102" fmla="*/ 4334622 w 6841709"/>
              <a:gd name="connsiteY102" fmla="*/ 4480001 h 9505057"/>
              <a:gd name="connsiteX103" fmla="*/ 4287196 w 6841709"/>
              <a:gd name="connsiteY103" fmla="*/ 4891378 h 9505057"/>
              <a:gd name="connsiteX104" fmla="*/ 4552519 w 6841709"/>
              <a:gd name="connsiteY104" fmla="*/ 5011526 h 9505057"/>
              <a:gd name="connsiteX105" fmla="*/ 5081236 w 6841709"/>
              <a:gd name="connsiteY105" fmla="*/ 4938477 h 9505057"/>
              <a:gd name="connsiteX106" fmla="*/ 5393982 w 6841709"/>
              <a:gd name="connsiteY106" fmla="*/ 4843321 h 9505057"/>
              <a:gd name="connsiteX107" fmla="*/ 5732362 w 6841709"/>
              <a:gd name="connsiteY107" fmla="*/ 4698184 h 9505057"/>
              <a:gd name="connsiteX108" fmla="*/ 6045106 w 6841709"/>
              <a:gd name="connsiteY108" fmla="*/ 4530942 h 9505057"/>
              <a:gd name="connsiteX109" fmla="*/ 6190585 w 6841709"/>
              <a:gd name="connsiteY109" fmla="*/ 4432902 h 9505057"/>
              <a:gd name="connsiteX110" fmla="*/ 6310428 w 6841709"/>
              <a:gd name="connsiteY110" fmla="*/ 4312756 h 9505057"/>
              <a:gd name="connsiteX111" fmla="*/ 6408480 w 6841709"/>
              <a:gd name="connsiteY111" fmla="*/ 4214718 h 9505057"/>
              <a:gd name="connsiteX112" fmla="*/ 6478336 w 6841709"/>
              <a:gd name="connsiteY112" fmla="*/ 4072465 h 9505057"/>
              <a:gd name="connsiteX113" fmla="*/ 6478336 w 6841709"/>
              <a:gd name="connsiteY113" fmla="*/ 4167622 h 9505057"/>
              <a:gd name="connsiteX114" fmla="*/ 6430912 w 6841709"/>
              <a:gd name="connsiteY114" fmla="*/ 4264698 h 9505057"/>
              <a:gd name="connsiteX115" fmla="*/ 6358493 w 6841709"/>
              <a:gd name="connsiteY115" fmla="*/ 4384844 h 9505057"/>
              <a:gd name="connsiteX116" fmla="*/ 6263002 w 6841709"/>
              <a:gd name="connsiteY116" fmla="*/ 4504989 h 9505057"/>
              <a:gd name="connsiteX117" fmla="*/ 6092532 w 6841709"/>
              <a:gd name="connsiteY117" fmla="*/ 4651087 h 9505057"/>
              <a:gd name="connsiteX118" fmla="*/ 5852205 w 6841709"/>
              <a:gd name="connsiteY118" fmla="*/ 4818332 h 9505057"/>
              <a:gd name="connsiteX119" fmla="*/ 5539459 w 6841709"/>
              <a:gd name="connsiteY119" fmla="*/ 4963466 h 9505057"/>
              <a:gd name="connsiteX120" fmla="*/ 5586883 w 6841709"/>
              <a:gd name="connsiteY120" fmla="*/ 4986535 h 9505057"/>
              <a:gd name="connsiteX121" fmla="*/ 5709930 w 6841709"/>
              <a:gd name="connsiteY121" fmla="*/ 5106680 h 9505057"/>
              <a:gd name="connsiteX122" fmla="*/ 5779786 w 6841709"/>
              <a:gd name="connsiteY122" fmla="*/ 5203759 h 9505057"/>
              <a:gd name="connsiteX123" fmla="*/ 5852205 w 6841709"/>
              <a:gd name="connsiteY123" fmla="*/ 5323905 h 9505057"/>
              <a:gd name="connsiteX124" fmla="*/ 5925263 w 6841709"/>
              <a:gd name="connsiteY124" fmla="*/ 5470003 h 9505057"/>
              <a:gd name="connsiteX125" fmla="*/ 5997682 w 6841709"/>
              <a:gd name="connsiteY125" fmla="*/ 5662236 h 9505057"/>
              <a:gd name="connsiteX126" fmla="*/ 5925263 w 6841709"/>
              <a:gd name="connsiteY126" fmla="*/ 5542088 h 9505057"/>
              <a:gd name="connsiteX127" fmla="*/ 5852205 w 6841709"/>
              <a:gd name="connsiteY127" fmla="*/ 5444050 h 9505057"/>
              <a:gd name="connsiteX128" fmla="*/ 5757356 w 6841709"/>
              <a:gd name="connsiteY128" fmla="*/ 5323905 h 9505057"/>
              <a:gd name="connsiteX129" fmla="*/ 5636872 w 6841709"/>
              <a:gd name="connsiteY129" fmla="*/ 5203759 h 9505057"/>
              <a:gd name="connsiteX130" fmla="*/ 5492036 w 6841709"/>
              <a:gd name="connsiteY130" fmla="*/ 5106680 h 9505057"/>
              <a:gd name="connsiteX131" fmla="*/ 5346556 w 6841709"/>
              <a:gd name="connsiteY131" fmla="*/ 5036515 h 9505057"/>
              <a:gd name="connsiteX132" fmla="*/ 5251709 w 6841709"/>
              <a:gd name="connsiteY132" fmla="*/ 5036515 h 9505057"/>
              <a:gd name="connsiteX133" fmla="*/ 4865903 w 6841709"/>
              <a:gd name="connsiteY133" fmla="*/ 5131672 h 9505057"/>
              <a:gd name="connsiteX134" fmla="*/ 4615183 w 6841709"/>
              <a:gd name="connsiteY134" fmla="*/ 5226330 h 9505057"/>
              <a:gd name="connsiteX135" fmla="*/ 4221755 w 6841709"/>
              <a:gd name="connsiteY135" fmla="*/ 8002855 h 9505057"/>
              <a:gd name="connsiteX136" fmla="*/ 5249726 w 6841709"/>
              <a:gd name="connsiteY136" fmla="*/ 9505057 h 9505057"/>
              <a:gd name="connsiteX137" fmla="*/ 1873870 w 6841709"/>
              <a:gd name="connsiteY137" fmla="*/ 9505057 h 9505057"/>
              <a:gd name="connsiteX138" fmla="*/ 2876974 w 6841709"/>
              <a:gd name="connsiteY138" fmla="*/ 7990971 h 9505057"/>
              <a:gd name="connsiteX139" fmla="*/ 2736265 w 6841709"/>
              <a:gd name="connsiteY139" fmla="*/ 5266751 h 950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841709" h="9505057">
                <a:moveTo>
                  <a:pt x="2504293" y="5083612"/>
                </a:moveTo>
                <a:lnTo>
                  <a:pt x="2311390" y="4986535"/>
                </a:lnTo>
                <a:lnTo>
                  <a:pt x="2118490" y="4913486"/>
                </a:lnTo>
                <a:lnTo>
                  <a:pt x="1903157" y="4843321"/>
                </a:lnTo>
                <a:lnTo>
                  <a:pt x="1710254" y="4818332"/>
                </a:lnTo>
                <a:lnTo>
                  <a:pt x="1517351" y="4793340"/>
                </a:lnTo>
                <a:lnTo>
                  <a:pt x="1153977" y="4771233"/>
                </a:lnTo>
                <a:lnTo>
                  <a:pt x="866227" y="4793340"/>
                </a:lnTo>
                <a:lnTo>
                  <a:pt x="0" y="4818332"/>
                </a:lnTo>
                <a:lnTo>
                  <a:pt x="793807" y="4771233"/>
                </a:lnTo>
                <a:lnTo>
                  <a:pt x="961076" y="4745283"/>
                </a:lnTo>
                <a:lnTo>
                  <a:pt x="1346880" y="4720292"/>
                </a:lnTo>
                <a:lnTo>
                  <a:pt x="1710254" y="4745283"/>
                </a:lnTo>
                <a:lnTo>
                  <a:pt x="2071064" y="4818332"/>
                </a:lnTo>
                <a:lnTo>
                  <a:pt x="2383810" y="4913486"/>
                </a:lnTo>
                <a:lnTo>
                  <a:pt x="2671560" y="5036515"/>
                </a:lnTo>
                <a:lnTo>
                  <a:pt x="2889456" y="5156661"/>
                </a:lnTo>
                <a:lnTo>
                  <a:pt x="3057366" y="5276808"/>
                </a:lnTo>
                <a:lnTo>
                  <a:pt x="3084253" y="5295594"/>
                </a:lnTo>
                <a:lnTo>
                  <a:pt x="3089328" y="5296631"/>
                </a:lnTo>
                <a:lnTo>
                  <a:pt x="3082359" y="5203759"/>
                </a:lnTo>
                <a:cubicBezTo>
                  <a:pt x="3073295" y="5136217"/>
                  <a:pt x="3074990" y="5047889"/>
                  <a:pt x="3034936" y="4891378"/>
                </a:cubicBezTo>
                <a:cubicBezTo>
                  <a:pt x="2953245" y="4524040"/>
                  <a:pt x="2813088" y="4228333"/>
                  <a:pt x="2744620" y="4047474"/>
                </a:cubicBezTo>
                <a:lnTo>
                  <a:pt x="2624136" y="3806222"/>
                </a:lnTo>
                <a:lnTo>
                  <a:pt x="2478659" y="3540939"/>
                </a:lnTo>
                <a:lnTo>
                  <a:pt x="2288960" y="3275657"/>
                </a:lnTo>
                <a:lnTo>
                  <a:pt x="2071064" y="3010375"/>
                </a:lnTo>
                <a:lnTo>
                  <a:pt x="1830737" y="2747015"/>
                </a:lnTo>
                <a:lnTo>
                  <a:pt x="1539783" y="2456744"/>
                </a:lnTo>
                <a:lnTo>
                  <a:pt x="1227037" y="2191462"/>
                </a:lnTo>
                <a:lnTo>
                  <a:pt x="841233" y="1951169"/>
                </a:lnTo>
                <a:lnTo>
                  <a:pt x="432997" y="1710878"/>
                </a:lnTo>
                <a:lnTo>
                  <a:pt x="625900" y="1782965"/>
                </a:lnTo>
                <a:lnTo>
                  <a:pt x="841233" y="1878120"/>
                </a:lnTo>
                <a:lnTo>
                  <a:pt x="1131547" y="2023256"/>
                </a:lnTo>
                <a:lnTo>
                  <a:pt x="1444933" y="2241442"/>
                </a:lnTo>
                <a:lnTo>
                  <a:pt x="1830737" y="2529793"/>
                </a:lnTo>
                <a:lnTo>
                  <a:pt x="2022999" y="2722026"/>
                </a:lnTo>
                <a:lnTo>
                  <a:pt x="2215900" y="2915221"/>
                </a:lnTo>
                <a:lnTo>
                  <a:pt x="2408803" y="3155512"/>
                </a:lnTo>
                <a:lnTo>
                  <a:pt x="2601706" y="3395803"/>
                </a:lnTo>
                <a:lnTo>
                  <a:pt x="2722190" y="3565931"/>
                </a:lnTo>
                <a:cubicBezTo>
                  <a:pt x="2782325" y="3622319"/>
                  <a:pt x="2863760" y="3764225"/>
                  <a:pt x="2962516" y="3734134"/>
                </a:cubicBezTo>
                <a:cubicBezTo>
                  <a:pt x="3007366" y="3693543"/>
                  <a:pt x="3002037" y="3662046"/>
                  <a:pt x="3009940" y="3613988"/>
                </a:cubicBezTo>
                <a:lnTo>
                  <a:pt x="3009940" y="3445785"/>
                </a:lnTo>
                <a:cubicBezTo>
                  <a:pt x="3002250" y="3373697"/>
                  <a:pt x="2995202" y="3300648"/>
                  <a:pt x="2987510" y="3228561"/>
                </a:cubicBezTo>
                <a:cubicBezTo>
                  <a:pt x="2963264" y="3067886"/>
                  <a:pt x="2900779" y="2766879"/>
                  <a:pt x="2864463" y="2481733"/>
                </a:cubicBezTo>
                <a:cubicBezTo>
                  <a:pt x="2833059" y="2160704"/>
                  <a:pt x="2801017" y="1838713"/>
                  <a:pt x="2769613" y="1517683"/>
                </a:cubicBezTo>
                <a:cubicBezTo>
                  <a:pt x="2753591" y="1212994"/>
                  <a:pt x="2738212" y="908303"/>
                  <a:pt x="2722190" y="603614"/>
                </a:cubicBezTo>
                <a:lnTo>
                  <a:pt x="2722190" y="240291"/>
                </a:lnTo>
                <a:cubicBezTo>
                  <a:pt x="2729879" y="160516"/>
                  <a:pt x="2736930" y="79777"/>
                  <a:pt x="2744620" y="0"/>
                </a:cubicBezTo>
                <a:cubicBezTo>
                  <a:pt x="2792684" y="466166"/>
                  <a:pt x="2841392" y="931371"/>
                  <a:pt x="2889456" y="1397538"/>
                </a:cubicBezTo>
                <a:cubicBezTo>
                  <a:pt x="2938164" y="1758935"/>
                  <a:pt x="2986228" y="2120335"/>
                  <a:pt x="3034936" y="2481733"/>
                </a:cubicBezTo>
                <a:lnTo>
                  <a:pt x="3107994" y="2915221"/>
                </a:lnTo>
                <a:cubicBezTo>
                  <a:pt x="3124016" y="3019987"/>
                  <a:pt x="3139397" y="3123792"/>
                  <a:pt x="3155419" y="3228561"/>
                </a:cubicBezTo>
                <a:lnTo>
                  <a:pt x="3420739" y="4287767"/>
                </a:lnTo>
                <a:cubicBezTo>
                  <a:pt x="3452141" y="4440591"/>
                  <a:pt x="3484185" y="4592456"/>
                  <a:pt x="3515589" y="4745283"/>
                </a:cubicBezTo>
                <a:cubicBezTo>
                  <a:pt x="3559168" y="4901952"/>
                  <a:pt x="3631585" y="5174923"/>
                  <a:pt x="3683496" y="5226826"/>
                </a:cubicBezTo>
                <a:cubicBezTo>
                  <a:pt x="3735408" y="5278731"/>
                  <a:pt x="3784754" y="5134555"/>
                  <a:pt x="3828973" y="5058623"/>
                </a:cubicBezTo>
                <a:cubicBezTo>
                  <a:pt x="3868707" y="4962505"/>
                  <a:pt x="3909082" y="4867351"/>
                  <a:pt x="3948816" y="4771233"/>
                </a:cubicBezTo>
                <a:lnTo>
                  <a:pt x="4021876" y="4600146"/>
                </a:lnTo>
                <a:cubicBezTo>
                  <a:pt x="4046229" y="4544399"/>
                  <a:pt x="4069941" y="4488651"/>
                  <a:pt x="4094296" y="4432902"/>
                </a:cubicBezTo>
                <a:lnTo>
                  <a:pt x="4287196" y="4119562"/>
                </a:lnTo>
                <a:lnTo>
                  <a:pt x="4480099" y="3806222"/>
                </a:lnTo>
                <a:lnTo>
                  <a:pt x="4673002" y="3468852"/>
                </a:lnTo>
                <a:cubicBezTo>
                  <a:pt x="4697355" y="3404454"/>
                  <a:pt x="4721067" y="3340055"/>
                  <a:pt x="4745419" y="3275657"/>
                </a:cubicBezTo>
                <a:cubicBezTo>
                  <a:pt x="4761442" y="3211259"/>
                  <a:pt x="4776823" y="3146861"/>
                  <a:pt x="4792845" y="3082463"/>
                </a:cubicBezTo>
                <a:cubicBezTo>
                  <a:pt x="4808865" y="3018065"/>
                  <a:pt x="4824247" y="2954628"/>
                  <a:pt x="4840269" y="2890230"/>
                </a:cubicBezTo>
                <a:lnTo>
                  <a:pt x="4840269" y="2697035"/>
                </a:lnTo>
                <a:cubicBezTo>
                  <a:pt x="4833220" y="2617258"/>
                  <a:pt x="4825528" y="2536519"/>
                  <a:pt x="4818480" y="2456744"/>
                </a:cubicBezTo>
                <a:cubicBezTo>
                  <a:pt x="4801817" y="2384656"/>
                  <a:pt x="4784513" y="2313530"/>
                  <a:pt x="4767850" y="2241442"/>
                </a:cubicBezTo>
                <a:cubicBezTo>
                  <a:pt x="4736448" y="2153014"/>
                  <a:pt x="4704404" y="2064588"/>
                  <a:pt x="4673002" y="1976160"/>
                </a:cubicBezTo>
                <a:lnTo>
                  <a:pt x="4552519" y="1710878"/>
                </a:lnTo>
                <a:lnTo>
                  <a:pt x="4625576" y="1807957"/>
                </a:lnTo>
                <a:cubicBezTo>
                  <a:pt x="4656980" y="1848325"/>
                  <a:pt x="4689022" y="1887732"/>
                  <a:pt x="4720426" y="1928102"/>
                </a:cubicBezTo>
                <a:lnTo>
                  <a:pt x="4792845" y="2071316"/>
                </a:lnTo>
                <a:lnTo>
                  <a:pt x="4865903" y="2263550"/>
                </a:lnTo>
                <a:cubicBezTo>
                  <a:pt x="4881925" y="2343325"/>
                  <a:pt x="4897307" y="2424063"/>
                  <a:pt x="4913329" y="2503841"/>
                </a:cubicBezTo>
                <a:lnTo>
                  <a:pt x="4938322" y="2795075"/>
                </a:lnTo>
                <a:lnTo>
                  <a:pt x="4913329" y="2962317"/>
                </a:lnTo>
                <a:cubicBezTo>
                  <a:pt x="4904996" y="3019026"/>
                  <a:pt x="4896666" y="3076696"/>
                  <a:pt x="4888333" y="3133404"/>
                </a:cubicBezTo>
                <a:lnTo>
                  <a:pt x="5081236" y="2987309"/>
                </a:lnTo>
                <a:lnTo>
                  <a:pt x="5299133" y="2842172"/>
                </a:lnTo>
                <a:lnTo>
                  <a:pt x="5564453" y="2697035"/>
                </a:lnTo>
                <a:lnTo>
                  <a:pt x="5877199" y="2529793"/>
                </a:lnTo>
                <a:lnTo>
                  <a:pt x="6215579" y="2409645"/>
                </a:lnTo>
                <a:lnTo>
                  <a:pt x="6358493" y="2383695"/>
                </a:lnTo>
                <a:lnTo>
                  <a:pt x="6528965" y="2361588"/>
                </a:lnTo>
                <a:lnTo>
                  <a:pt x="6696232" y="2336599"/>
                </a:lnTo>
                <a:lnTo>
                  <a:pt x="6841709" y="2361588"/>
                </a:lnTo>
                <a:lnTo>
                  <a:pt x="6623813" y="2409645"/>
                </a:lnTo>
                <a:lnTo>
                  <a:pt x="6383486" y="2456744"/>
                </a:lnTo>
                <a:lnTo>
                  <a:pt x="6092532" y="2554782"/>
                </a:lnTo>
                <a:lnTo>
                  <a:pt x="5757356" y="2697035"/>
                </a:lnTo>
                <a:lnTo>
                  <a:pt x="5586883" y="2795075"/>
                </a:lnTo>
                <a:lnTo>
                  <a:pt x="5418976" y="2915221"/>
                </a:lnTo>
                <a:lnTo>
                  <a:pt x="5251709" y="3035366"/>
                </a:lnTo>
                <a:lnTo>
                  <a:pt x="5106230" y="3180503"/>
                </a:lnTo>
                <a:lnTo>
                  <a:pt x="4960753" y="3348706"/>
                </a:lnTo>
                <a:lnTo>
                  <a:pt x="4818480" y="3540939"/>
                </a:lnTo>
                <a:lnTo>
                  <a:pt x="4574949" y="3926367"/>
                </a:lnTo>
                <a:cubicBezTo>
                  <a:pt x="4510860" y="4038825"/>
                  <a:pt x="4465359" y="4126290"/>
                  <a:pt x="4432676" y="4214718"/>
                </a:cubicBezTo>
                <a:cubicBezTo>
                  <a:pt x="4399990" y="4303144"/>
                  <a:pt x="4358869" y="4367224"/>
                  <a:pt x="4334622" y="4480001"/>
                </a:cubicBezTo>
                <a:cubicBezTo>
                  <a:pt x="4310375" y="4592778"/>
                  <a:pt x="4250880" y="4802791"/>
                  <a:pt x="4287196" y="4891378"/>
                </a:cubicBezTo>
                <a:cubicBezTo>
                  <a:pt x="4323512" y="4979965"/>
                  <a:pt x="4420179" y="5003676"/>
                  <a:pt x="4552519" y="5011526"/>
                </a:cubicBezTo>
                <a:cubicBezTo>
                  <a:pt x="4684859" y="5019376"/>
                  <a:pt x="4940992" y="4966511"/>
                  <a:pt x="5081236" y="4938477"/>
                </a:cubicBezTo>
                <a:cubicBezTo>
                  <a:pt x="5185698" y="4914447"/>
                  <a:pt x="5285674" y="4883691"/>
                  <a:pt x="5393982" y="4843321"/>
                </a:cubicBezTo>
                <a:lnTo>
                  <a:pt x="5732362" y="4698184"/>
                </a:lnTo>
                <a:lnTo>
                  <a:pt x="6045106" y="4530942"/>
                </a:lnTo>
                <a:lnTo>
                  <a:pt x="6190585" y="4432902"/>
                </a:lnTo>
                <a:lnTo>
                  <a:pt x="6310428" y="4312756"/>
                </a:lnTo>
                <a:lnTo>
                  <a:pt x="6408480" y="4214718"/>
                </a:lnTo>
                <a:lnTo>
                  <a:pt x="6478336" y="4072465"/>
                </a:lnTo>
                <a:lnTo>
                  <a:pt x="6478336" y="4167622"/>
                </a:lnTo>
                <a:lnTo>
                  <a:pt x="6430912" y="4264698"/>
                </a:lnTo>
                <a:lnTo>
                  <a:pt x="6358493" y="4384844"/>
                </a:lnTo>
                <a:lnTo>
                  <a:pt x="6263002" y="4504989"/>
                </a:lnTo>
                <a:lnTo>
                  <a:pt x="6092532" y="4651087"/>
                </a:lnTo>
                <a:lnTo>
                  <a:pt x="5852205" y="4818332"/>
                </a:lnTo>
                <a:lnTo>
                  <a:pt x="5539459" y="4963466"/>
                </a:lnTo>
                <a:lnTo>
                  <a:pt x="5586883" y="4986535"/>
                </a:lnTo>
                <a:lnTo>
                  <a:pt x="5709930" y="5106680"/>
                </a:lnTo>
                <a:cubicBezTo>
                  <a:pt x="5733003" y="5139361"/>
                  <a:pt x="5756715" y="5171079"/>
                  <a:pt x="5779786" y="5203759"/>
                </a:cubicBezTo>
                <a:lnTo>
                  <a:pt x="5852205" y="5323905"/>
                </a:lnTo>
                <a:lnTo>
                  <a:pt x="5925263" y="5470003"/>
                </a:lnTo>
                <a:lnTo>
                  <a:pt x="5997682" y="5662236"/>
                </a:lnTo>
                <a:lnTo>
                  <a:pt x="5925263" y="5542088"/>
                </a:lnTo>
                <a:lnTo>
                  <a:pt x="5852205" y="5444050"/>
                </a:lnTo>
                <a:cubicBezTo>
                  <a:pt x="5820802" y="5403682"/>
                  <a:pt x="5788757" y="5364273"/>
                  <a:pt x="5757356" y="5323905"/>
                </a:cubicBezTo>
                <a:lnTo>
                  <a:pt x="5636872" y="5203759"/>
                </a:lnTo>
                <a:lnTo>
                  <a:pt x="5492036" y="5106680"/>
                </a:lnTo>
                <a:lnTo>
                  <a:pt x="5346556" y="5036515"/>
                </a:lnTo>
                <a:lnTo>
                  <a:pt x="5251709" y="5036515"/>
                </a:lnTo>
                <a:cubicBezTo>
                  <a:pt x="5171600" y="5052374"/>
                  <a:pt x="4971991" y="5100036"/>
                  <a:pt x="4865903" y="5131672"/>
                </a:cubicBezTo>
                <a:lnTo>
                  <a:pt x="4615183" y="5226330"/>
                </a:lnTo>
                <a:cubicBezTo>
                  <a:pt x="3912960" y="5495737"/>
                  <a:pt x="3736816" y="6738831"/>
                  <a:pt x="4221755" y="8002855"/>
                </a:cubicBezTo>
                <a:cubicBezTo>
                  <a:pt x="4471258" y="8653200"/>
                  <a:pt x="4847147" y="9182380"/>
                  <a:pt x="5249726" y="9505057"/>
                </a:cubicBezTo>
                <a:lnTo>
                  <a:pt x="1873870" y="9505057"/>
                </a:lnTo>
                <a:cubicBezTo>
                  <a:pt x="2253750" y="9168110"/>
                  <a:pt x="2733242" y="8697355"/>
                  <a:pt x="2876974" y="7990971"/>
                </a:cubicBezTo>
                <a:cubicBezTo>
                  <a:pt x="3020706" y="7284587"/>
                  <a:pt x="3181837" y="5506323"/>
                  <a:pt x="2736265" y="5266751"/>
                </a:cubicBezTo>
              </a:path>
            </a:pathLst>
          </a:custGeom>
          <a:gradFill>
            <a:gsLst>
              <a:gs pos="0">
                <a:srgbClr val="F1A138">
                  <a:lumMod val="50000"/>
                </a:srgbClr>
              </a:gs>
              <a:gs pos="100000">
                <a:srgbClr val="C38944"/>
              </a:gs>
            </a:gsLst>
            <a:lin ang="16200000" scaled="0"/>
          </a:gradFill>
          <a:ln>
            <a:solidFill>
              <a:srgbClr val="F1A138">
                <a:lumMod val="50000"/>
              </a:srgb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857488" y="1317234"/>
            <a:ext cx="3786214" cy="242889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EB31C">
                  <a:shade val="51000"/>
                  <a:satMod val="130000"/>
                </a:srgbClr>
              </a:gs>
              <a:gs pos="80000">
                <a:srgbClr val="9EB31C">
                  <a:shade val="93000"/>
                  <a:satMod val="130000"/>
                </a:srgbClr>
              </a:gs>
              <a:gs pos="100000">
                <a:srgbClr val="9EB31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EB3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261938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4929190" y="3103184"/>
            <a:ext cx="3786214" cy="242889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EB31C">
                  <a:shade val="51000"/>
                  <a:satMod val="130000"/>
                </a:srgbClr>
              </a:gs>
              <a:gs pos="80000">
                <a:srgbClr val="9EB31C">
                  <a:shade val="93000"/>
                  <a:satMod val="130000"/>
                </a:srgbClr>
              </a:gs>
              <a:gs pos="100000">
                <a:srgbClr val="9EB31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EB3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261938" lvl="0" indent="-174625">
              <a:defRPr/>
            </a:pPr>
            <a:endParaRPr lang="en-GB" sz="1400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571472" y="3246060"/>
            <a:ext cx="3786214" cy="242889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EB31C">
                  <a:shade val="51000"/>
                  <a:satMod val="130000"/>
                </a:srgbClr>
              </a:gs>
              <a:gs pos="80000">
                <a:srgbClr val="9EB31C">
                  <a:shade val="93000"/>
                  <a:satMod val="130000"/>
                </a:srgbClr>
              </a:gs>
              <a:gs pos="100000">
                <a:srgbClr val="9EB31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EB3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261938" lvl="0" indent="-174625">
              <a:defRPr/>
            </a:pPr>
            <a:endParaRPr lang="en-GB" sz="1400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44824"/>
            <a:ext cx="8964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Бесконтрольное потребление в течение многих лет природных ресурсов, которое не всегда оправдано (чрезмерная вырубка лесных массивов, добыча полезных ископаемых).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Промышленная революция. Создание новых заводов, промышленных производств обуславливает загрязнение окружающей среды. 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Перенаселение планеты. Оно ведет к увеличению потребностей людей.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6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Пути решения экологических проблем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4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и активное применение новых источников энергии (создание солнечных батарей, ветряных мельниц, развитие нетопливной энергетики и т.д.).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Исследование возможных пределов добычи природных ресурсов и воздействия на экологию человеком. 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воспитание «экологической культуры» (формирование внимательного отношения к окружающему миру).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Проведение общественных акций, которые направлены на ликвидацию последствий природных кризисов, восстановление разрушенных человеком экосистем, а также ликвидацию (предотвращение) экологических катастроф.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89953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 являются одной из наиболее серьезных угроз для человечества и окружающей среды. Они оказывают негативное влияние на здоровье людей, на экосистемы и на качество жизни в целом. Для решения этих проблем необходимо принимать меры на всех уровнях - от законодательного до общественного. Только совместными усилиями мы можем добиться устойчивого развития и сохранить нашу планету для будущих поколений.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https://avatars.mds.yandex.net/i?id=927dac9dd20b42d559f9a0fbeed3b69c3aa3d5d9-585820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492747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avatars.mds.yandex.net/i?id=1a46a3d0e56e2bf3d6902a2ee6fff9da279d68cf-456975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5805263" cy="5589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45232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проекта:</a:t>
            </a:r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3016"/>
            <a:ext cx="3344694" cy="299193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916832"/>
            <a:ext cx="745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41277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экологическую культуру обучающихся;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научить способствовать накоплению экологических знаний, приобретению ими умений и навыков общения с природой, развивать любовь к природе, окружающему миру;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привлечь внимание к значимости экологических проблем.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3016"/>
            <a:ext cx="3344694" cy="299193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916832"/>
            <a:ext cx="745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412776"/>
            <a:ext cx="86409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теоретический материал по данной теме;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обобщить и систематизировать полученную информацию, сделать выводы;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перечислить экологические проблемы планеты;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проблемы, связанные с воздействием человека на окружающую среду и ее ресурсы.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возникают из-за несбалансированного использования природных ресурсов, загрязнения окружающей среды и изменения климата.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97" y="2060848"/>
            <a:ext cx="4088423" cy="2736304"/>
          </a:xfrm>
          <a:prstGeom prst="rect">
            <a:avLst/>
          </a:prstGeom>
        </p:spPr>
      </p:pic>
      <p:pic>
        <p:nvPicPr>
          <p:cNvPr id="1026" name="Picture 2" descr="https://avatars.mds.yandex.net/i?id=7f1bb25fefa1ac975663a1250edef5ead5ff6ee1-705500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572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132856"/>
            <a:ext cx="7452320" cy="2448272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sz="5400" dirty="0"/>
          </a:p>
        </p:txBody>
      </p:sp>
      <p:grpSp>
        <p:nvGrpSpPr>
          <p:cNvPr id="35" name="Group 31"/>
          <p:cNvGrpSpPr/>
          <p:nvPr/>
        </p:nvGrpSpPr>
        <p:grpSpPr>
          <a:xfrm>
            <a:off x="357158" y="1500174"/>
            <a:ext cx="3195503" cy="2630406"/>
            <a:chOff x="2500298" y="1500174"/>
            <a:chExt cx="3195503" cy="2630406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 rot="10800000" flipH="1">
              <a:off x="4972463" y="3721173"/>
              <a:ext cx="276517" cy="409407"/>
            </a:xfrm>
            <a:custGeom>
              <a:avLst/>
              <a:gdLst/>
              <a:ahLst/>
              <a:cxnLst>
                <a:cxn ang="0">
                  <a:pos x="104" y="3427"/>
                </a:cxn>
                <a:cxn ang="0">
                  <a:pos x="68" y="3278"/>
                </a:cxn>
                <a:cxn ang="0">
                  <a:pos x="40" y="3121"/>
                </a:cxn>
                <a:cxn ang="0">
                  <a:pos x="14" y="2919"/>
                </a:cxn>
                <a:cxn ang="0">
                  <a:pos x="1" y="2682"/>
                </a:cxn>
                <a:cxn ang="0">
                  <a:pos x="2" y="2459"/>
                </a:cxn>
                <a:cxn ang="0">
                  <a:pos x="11" y="2317"/>
                </a:cxn>
                <a:cxn ang="0">
                  <a:pos x="27" y="2169"/>
                </a:cxn>
                <a:cxn ang="0">
                  <a:pos x="49" y="2016"/>
                </a:cxn>
                <a:cxn ang="0">
                  <a:pos x="81" y="1859"/>
                </a:cxn>
                <a:cxn ang="0">
                  <a:pos x="124" y="1699"/>
                </a:cxn>
                <a:cxn ang="0">
                  <a:pos x="175" y="1536"/>
                </a:cxn>
                <a:cxn ang="0">
                  <a:pos x="238" y="1372"/>
                </a:cxn>
                <a:cxn ang="0">
                  <a:pos x="314" y="1206"/>
                </a:cxn>
                <a:cxn ang="0">
                  <a:pos x="403" y="1040"/>
                </a:cxn>
                <a:cxn ang="0">
                  <a:pos x="468" y="934"/>
                </a:cxn>
                <a:cxn ang="0">
                  <a:pos x="570" y="789"/>
                </a:cxn>
                <a:cxn ang="0">
                  <a:pos x="677" y="658"/>
                </a:cxn>
                <a:cxn ang="0">
                  <a:pos x="788" y="544"/>
                </a:cxn>
                <a:cxn ang="0">
                  <a:pos x="900" y="442"/>
                </a:cxn>
                <a:cxn ang="0">
                  <a:pos x="1016" y="354"/>
                </a:cxn>
                <a:cxn ang="0">
                  <a:pos x="1130" y="280"/>
                </a:cxn>
                <a:cxn ang="0">
                  <a:pos x="1245" y="215"/>
                </a:cxn>
                <a:cxn ang="0">
                  <a:pos x="1358" y="162"/>
                </a:cxn>
                <a:cxn ang="0">
                  <a:pos x="1470" y="118"/>
                </a:cxn>
                <a:cxn ang="0">
                  <a:pos x="1577" y="82"/>
                </a:cxn>
                <a:cxn ang="0">
                  <a:pos x="1712" y="46"/>
                </a:cxn>
                <a:cxn ang="0">
                  <a:pos x="1897" y="15"/>
                </a:cxn>
                <a:cxn ang="0">
                  <a:pos x="2048" y="1"/>
                </a:cxn>
                <a:cxn ang="0">
                  <a:pos x="2162" y="0"/>
                </a:cxn>
                <a:cxn ang="0">
                  <a:pos x="2240" y="6"/>
                </a:cxn>
                <a:cxn ang="0">
                  <a:pos x="2259" y="55"/>
                </a:cxn>
                <a:cxn ang="0">
                  <a:pos x="2303" y="194"/>
                </a:cxn>
                <a:cxn ang="0">
                  <a:pos x="2342" y="350"/>
                </a:cxn>
                <a:cxn ang="0">
                  <a:pos x="2380" y="542"/>
                </a:cxn>
                <a:cxn ang="0">
                  <a:pos x="2409" y="765"/>
                </a:cxn>
                <a:cxn ang="0">
                  <a:pos x="2422" y="971"/>
                </a:cxn>
                <a:cxn ang="0">
                  <a:pos x="2422" y="1101"/>
                </a:cxn>
                <a:cxn ang="0">
                  <a:pos x="2415" y="1236"/>
                </a:cxn>
                <a:cxn ang="0">
                  <a:pos x="2402" y="1375"/>
                </a:cxn>
                <a:cxn ang="0">
                  <a:pos x="2380" y="1517"/>
                </a:cxn>
                <a:cxn ang="0">
                  <a:pos x="2350" y="1661"/>
                </a:cxn>
                <a:cxn ang="0">
                  <a:pos x="2310" y="1806"/>
                </a:cxn>
                <a:cxn ang="0">
                  <a:pos x="2259" y="1952"/>
                </a:cxn>
                <a:cxn ang="0">
                  <a:pos x="2196" y="2098"/>
                </a:cxn>
                <a:cxn ang="0">
                  <a:pos x="2146" y="2194"/>
                </a:cxn>
                <a:cxn ang="0">
                  <a:pos x="2063" y="2332"/>
                </a:cxn>
                <a:cxn ang="0">
                  <a:pos x="1968" y="2459"/>
                </a:cxn>
                <a:cxn ang="0">
                  <a:pos x="1862" y="2577"/>
                </a:cxn>
                <a:cxn ang="0">
                  <a:pos x="1749" y="2685"/>
                </a:cxn>
                <a:cxn ang="0">
                  <a:pos x="1629" y="2786"/>
                </a:cxn>
                <a:cxn ang="0">
                  <a:pos x="1505" y="2877"/>
                </a:cxn>
                <a:cxn ang="0">
                  <a:pos x="1376" y="2960"/>
                </a:cxn>
                <a:cxn ang="0">
                  <a:pos x="1246" y="3035"/>
                </a:cxn>
                <a:cxn ang="0">
                  <a:pos x="1116" y="3102"/>
                </a:cxn>
                <a:cxn ang="0">
                  <a:pos x="945" y="3182"/>
                </a:cxn>
                <a:cxn ang="0">
                  <a:pos x="700" y="3278"/>
                </a:cxn>
                <a:cxn ang="0">
                  <a:pos x="481" y="3349"/>
                </a:cxn>
                <a:cxn ang="0">
                  <a:pos x="303" y="3398"/>
                </a:cxn>
                <a:cxn ang="0">
                  <a:pos x="126" y="3437"/>
                </a:cxn>
              </a:cxnLst>
              <a:rect l="0" t="0" r="r" b="b"/>
              <a:pathLst>
                <a:path w="2423" h="3441">
                  <a:moveTo>
                    <a:pt x="108" y="3441"/>
                  </a:moveTo>
                  <a:lnTo>
                    <a:pt x="108" y="3441"/>
                  </a:lnTo>
                  <a:lnTo>
                    <a:pt x="104" y="3427"/>
                  </a:lnTo>
                  <a:lnTo>
                    <a:pt x="93" y="3386"/>
                  </a:lnTo>
                  <a:lnTo>
                    <a:pt x="77" y="3320"/>
                  </a:lnTo>
                  <a:lnTo>
                    <a:pt x="68" y="3278"/>
                  </a:lnTo>
                  <a:lnTo>
                    <a:pt x="59" y="3231"/>
                  </a:lnTo>
                  <a:lnTo>
                    <a:pt x="49" y="3178"/>
                  </a:lnTo>
                  <a:lnTo>
                    <a:pt x="40" y="3121"/>
                  </a:lnTo>
                  <a:lnTo>
                    <a:pt x="31" y="3059"/>
                  </a:lnTo>
                  <a:lnTo>
                    <a:pt x="23" y="2991"/>
                  </a:lnTo>
                  <a:lnTo>
                    <a:pt x="14" y="2919"/>
                  </a:lnTo>
                  <a:lnTo>
                    <a:pt x="8" y="2845"/>
                  </a:lnTo>
                  <a:lnTo>
                    <a:pt x="4" y="2764"/>
                  </a:lnTo>
                  <a:lnTo>
                    <a:pt x="1" y="2682"/>
                  </a:lnTo>
                  <a:lnTo>
                    <a:pt x="0" y="2595"/>
                  </a:lnTo>
                  <a:lnTo>
                    <a:pt x="1" y="2505"/>
                  </a:lnTo>
                  <a:lnTo>
                    <a:pt x="2" y="2459"/>
                  </a:lnTo>
                  <a:lnTo>
                    <a:pt x="4" y="2412"/>
                  </a:lnTo>
                  <a:lnTo>
                    <a:pt x="7" y="2365"/>
                  </a:lnTo>
                  <a:lnTo>
                    <a:pt x="11" y="2317"/>
                  </a:lnTo>
                  <a:lnTo>
                    <a:pt x="15" y="2268"/>
                  </a:lnTo>
                  <a:lnTo>
                    <a:pt x="20" y="2219"/>
                  </a:lnTo>
                  <a:lnTo>
                    <a:pt x="27" y="2169"/>
                  </a:lnTo>
                  <a:lnTo>
                    <a:pt x="33" y="2118"/>
                  </a:lnTo>
                  <a:lnTo>
                    <a:pt x="41" y="2068"/>
                  </a:lnTo>
                  <a:lnTo>
                    <a:pt x="49" y="2016"/>
                  </a:lnTo>
                  <a:lnTo>
                    <a:pt x="60" y="1964"/>
                  </a:lnTo>
                  <a:lnTo>
                    <a:pt x="70" y="1911"/>
                  </a:lnTo>
                  <a:lnTo>
                    <a:pt x="81" y="1859"/>
                  </a:lnTo>
                  <a:lnTo>
                    <a:pt x="95" y="1807"/>
                  </a:lnTo>
                  <a:lnTo>
                    <a:pt x="108" y="1753"/>
                  </a:lnTo>
                  <a:lnTo>
                    <a:pt x="124" y="1699"/>
                  </a:lnTo>
                  <a:lnTo>
                    <a:pt x="139" y="1645"/>
                  </a:lnTo>
                  <a:lnTo>
                    <a:pt x="157" y="1590"/>
                  </a:lnTo>
                  <a:lnTo>
                    <a:pt x="175" y="1536"/>
                  </a:lnTo>
                  <a:lnTo>
                    <a:pt x="195" y="1481"/>
                  </a:lnTo>
                  <a:lnTo>
                    <a:pt x="216" y="1427"/>
                  </a:lnTo>
                  <a:lnTo>
                    <a:pt x="238" y="1372"/>
                  </a:lnTo>
                  <a:lnTo>
                    <a:pt x="263" y="1316"/>
                  </a:lnTo>
                  <a:lnTo>
                    <a:pt x="288" y="1262"/>
                  </a:lnTo>
                  <a:lnTo>
                    <a:pt x="314" y="1206"/>
                  </a:lnTo>
                  <a:lnTo>
                    <a:pt x="342" y="1151"/>
                  </a:lnTo>
                  <a:lnTo>
                    <a:pt x="372" y="1096"/>
                  </a:lnTo>
                  <a:lnTo>
                    <a:pt x="403" y="1040"/>
                  </a:lnTo>
                  <a:lnTo>
                    <a:pt x="403" y="1040"/>
                  </a:lnTo>
                  <a:lnTo>
                    <a:pt x="435" y="987"/>
                  </a:lnTo>
                  <a:lnTo>
                    <a:pt x="468" y="934"/>
                  </a:lnTo>
                  <a:lnTo>
                    <a:pt x="502" y="884"/>
                  </a:lnTo>
                  <a:lnTo>
                    <a:pt x="536" y="835"/>
                  </a:lnTo>
                  <a:lnTo>
                    <a:pt x="570" y="789"/>
                  </a:lnTo>
                  <a:lnTo>
                    <a:pt x="605" y="743"/>
                  </a:lnTo>
                  <a:lnTo>
                    <a:pt x="641" y="700"/>
                  </a:lnTo>
                  <a:lnTo>
                    <a:pt x="677" y="658"/>
                  </a:lnTo>
                  <a:lnTo>
                    <a:pt x="714" y="619"/>
                  </a:lnTo>
                  <a:lnTo>
                    <a:pt x="751" y="580"/>
                  </a:lnTo>
                  <a:lnTo>
                    <a:pt x="788" y="544"/>
                  </a:lnTo>
                  <a:lnTo>
                    <a:pt x="825" y="509"/>
                  </a:lnTo>
                  <a:lnTo>
                    <a:pt x="863" y="474"/>
                  </a:lnTo>
                  <a:lnTo>
                    <a:pt x="900" y="442"/>
                  </a:lnTo>
                  <a:lnTo>
                    <a:pt x="938" y="412"/>
                  </a:lnTo>
                  <a:lnTo>
                    <a:pt x="977" y="382"/>
                  </a:lnTo>
                  <a:lnTo>
                    <a:pt x="1016" y="354"/>
                  </a:lnTo>
                  <a:lnTo>
                    <a:pt x="1054" y="329"/>
                  </a:lnTo>
                  <a:lnTo>
                    <a:pt x="1092" y="303"/>
                  </a:lnTo>
                  <a:lnTo>
                    <a:pt x="1130" y="280"/>
                  </a:lnTo>
                  <a:lnTo>
                    <a:pt x="1168" y="257"/>
                  </a:lnTo>
                  <a:lnTo>
                    <a:pt x="1207" y="236"/>
                  </a:lnTo>
                  <a:lnTo>
                    <a:pt x="1245" y="215"/>
                  </a:lnTo>
                  <a:lnTo>
                    <a:pt x="1283" y="196"/>
                  </a:lnTo>
                  <a:lnTo>
                    <a:pt x="1321" y="178"/>
                  </a:lnTo>
                  <a:lnTo>
                    <a:pt x="1358" y="162"/>
                  </a:lnTo>
                  <a:lnTo>
                    <a:pt x="1395" y="146"/>
                  </a:lnTo>
                  <a:lnTo>
                    <a:pt x="1432" y="131"/>
                  </a:lnTo>
                  <a:lnTo>
                    <a:pt x="1470" y="118"/>
                  </a:lnTo>
                  <a:lnTo>
                    <a:pt x="1506" y="105"/>
                  </a:lnTo>
                  <a:lnTo>
                    <a:pt x="1541" y="93"/>
                  </a:lnTo>
                  <a:lnTo>
                    <a:pt x="1577" y="82"/>
                  </a:lnTo>
                  <a:lnTo>
                    <a:pt x="1611" y="72"/>
                  </a:lnTo>
                  <a:lnTo>
                    <a:pt x="1646" y="62"/>
                  </a:lnTo>
                  <a:lnTo>
                    <a:pt x="1712" y="46"/>
                  </a:lnTo>
                  <a:lnTo>
                    <a:pt x="1777" y="33"/>
                  </a:lnTo>
                  <a:lnTo>
                    <a:pt x="1838" y="23"/>
                  </a:lnTo>
                  <a:lnTo>
                    <a:pt x="1897" y="15"/>
                  </a:lnTo>
                  <a:lnTo>
                    <a:pt x="1951" y="9"/>
                  </a:lnTo>
                  <a:lnTo>
                    <a:pt x="2002" y="5"/>
                  </a:lnTo>
                  <a:lnTo>
                    <a:pt x="2048" y="1"/>
                  </a:lnTo>
                  <a:lnTo>
                    <a:pt x="2090" y="0"/>
                  </a:lnTo>
                  <a:lnTo>
                    <a:pt x="2129" y="0"/>
                  </a:lnTo>
                  <a:lnTo>
                    <a:pt x="2162" y="0"/>
                  </a:lnTo>
                  <a:lnTo>
                    <a:pt x="2188" y="1"/>
                  </a:lnTo>
                  <a:lnTo>
                    <a:pt x="2227" y="5"/>
                  </a:lnTo>
                  <a:lnTo>
                    <a:pt x="2240" y="6"/>
                  </a:lnTo>
                  <a:lnTo>
                    <a:pt x="2240" y="6"/>
                  </a:lnTo>
                  <a:lnTo>
                    <a:pt x="2245" y="18"/>
                  </a:lnTo>
                  <a:lnTo>
                    <a:pt x="2259" y="55"/>
                  </a:lnTo>
                  <a:lnTo>
                    <a:pt x="2278" y="115"/>
                  </a:lnTo>
                  <a:lnTo>
                    <a:pt x="2289" y="152"/>
                  </a:lnTo>
                  <a:lnTo>
                    <a:pt x="2303" y="194"/>
                  </a:lnTo>
                  <a:lnTo>
                    <a:pt x="2315" y="242"/>
                  </a:lnTo>
                  <a:lnTo>
                    <a:pt x="2329" y="293"/>
                  </a:lnTo>
                  <a:lnTo>
                    <a:pt x="2342" y="350"/>
                  </a:lnTo>
                  <a:lnTo>
                    <a:pt x="2355" y="410"/>
                  </a:lnTo>
                  <a:lnTo>
                    <a:pt x="2369" y="474"/>
                  </a:lnTo>
                  <a:lnTo>
                    <a:pt x="2380" y="542"/>
                  </a:lnTo>
                  <a:lnTo>
                    <a:pt x="2392" y="613"/>
                  </a:lnTo>
                  <a:lnTo>
                    <a:pt x="2401" y="687"/>
                  </a:lnTo>
                  <a:lnTo>
                    <a:pt x="2409" y="765"/>
                  </a:lnTo>
                  <a:lnTo>
                    <a:pt x="2416" y="846"/>
                  </a:lnTo>
                  <a:lnTo>
                    <a:pt x="2420" y="929"/>
                  </a:lnTo>
                  <a:lnTo>
                    <a:pt x="2422" y="971"/>
                  </a:lnTo>
                  <a:lnTo>
                    <a:pt x="2423" y="1014"/>
                  </a:lnTo>
                  <a:lnTo>
                    <a:pt x="2423" y="1058"/>
                  </a:lnTo>
                  <a:lnTo>
                    <a:pt x="2422" y="1101"/>
                  </a:lnTo>
                  <a:lnTo>
                    <a:pt x="2420" y="1146"/>
                  </a:lnTo>
                  <a:lnTo>
                    <a:pt x="2418" y="1191"/>
                  </a:lnTo>
                  <a:lnTo>
                    <a:pt x="2415" y="1236"/>
                  </a:lnTo>
                  <a:lnTo>
                    <a:pt x="2412" y="1282"/>
                  </a:lnTo>
                  <a:lnTo>
                    <a:pt x="2408" y="1328"/>
                  </a:lnTo>
                  <a:lnTo>
                    <a:pt x="2402" y="1375"/>
                  </a:lnTo>
                  <a:lnTo>
                    <a:pt x="2396" y="1422"/>
                  </a:lnTo>
                  <a:lnTo>
                    <a:pt x="2388" y="1469"/>
                  </a:lnTo>
                  <a:lnTo>
                    <a:pt x="2380" y="1517"/>
                  </a:lnTo>
                  <a:lnTo>
                    <a:pt x="2372" y="1565"/>
                  </a:lnTo>
                  <a:lnTo>
                    <a:pt x="2362" y="1613"/>
                  </a:lnTo>
                  <a:lnTo>
                    <a:pt x="2350" y="1661"/>
                  </a:lnTo>
                  <a:lnTo>
                    <a:pt x="2338" y="1709"/>
                  </a:lnTo>
                  <a:lnTo>
                    <a:pt x="2325" y="1757"/>
                  </a:lnTo>
                  <a:lnTo>
                    <a:pt x="2310" y="1806"/>
                  </a:lnTo>
                  <a:lnTo>
                    <a:pt x="2294" y="1855"/>
                  </a:lnTo>
                  <a:lnTo>
                    <a:pt x="2277" y="1903"/>
                  </a:lnTo>
                  <a:lnTo>
                    <a:pt x="2259" y="1952"/>
                  </a:lnTo>
                  <a:lnTo>
                    <a:pt x="2239" y="2000"/>
                  </a:lnTo>
                  <a:lnTo>
                    <a:pt x="2217" y="2049"/>
                  </a:lnTo>
                  <a:lnTo>
                    <a:pt x="2196" y="2098"/>
                  </a:lnTo>
                  <a:lnTo>
                    <a:pt x="2172" y="2147"/>
                  </a:lnTo>
                  <a:lnTo>
                    <a:pt x="2172" y="2147"/>
                  </a:lnTo>
                  <a:lnTo>
                    <a:pt x="2146" y="2194"/>
                  </a:lnTo>
                  <a:lnTo>
                    <a:pt x="2120" y="2241"/>
                  </a:lnTo>
                  <a:lnTo>
                    <a:pt x="2091" y="2287"/>
                  </a:lnTo>
                  <a:lnTo>
                    <a:pt x="2063" y="2332"/>
                  </a:lnTo>
                  <a:lnTo>
                    <a:pt x="2032" y="2375"/>
                  </a:lnTo>
                  <a:lnTo>
                    <a:pt x="2001" y="2418"/>
                  </a:lnTo>
                  <a:lnTo>
                    <a:pt x="1968" y="2459"/>
                  </a:lnTo>
                  <a:lnTo>
                    <a:pt x="1934" y="2499"/>
                  </a:lnTo>
                  <a:lnTo>
                    <a:pt x="1899" y="2539"/>
                  </a:lnTo>
                  <a:lnTo>
                    <a:pt x="1862" y="2577"/>
                  </a:lnTo>
                  <a:lnTo>
                    <a:pt x="1825" y="2615"/>
                  </a:lnTo>
                  <a:lnTo>
                    <a:pt x="1787" y="2650"/>
                  </a:lnTo>
                  <a:lnTo>
                    <a:pt x="1749" y="2685"/>
                  </a:lnTo>
                  <a:lnTo>
                    <a:pt x="1710" y="2719"/>
                  </a:lnTo>
                  <a:lnTo>
                    <a:pt x="1670" y="2753"/>
                  </a:lnTo>
                  <a:lnTo>
                    <a:pt x="1629" y="2786"/>
                  </a:lnTo>
                  <a:lnTo>
                    <a:pt x="1588" y="2817"/>
                  </a:lnTo>
                  <a:lnTo>
                    <a:pt x="1547" y="2847"/>
                  </a:lnTo>
                  <a:lnTo>
                    <a:pt x="1505" y="2877"/>
                  </a:lnTo>
                  <a:lnTo>
                    <a:pt x="1462" y="2906"/>
                  </a:lnTo>
                  <a:lnTo>
                    <a:pt x="1419" y="2933"/>
                  </a:lnTo>
                  <a:lnTo>
                    <a:pt x="1376" y="2960"/>
                  </a:lnTo>
                  <a:lnTo>
                    <a:pt x="1333" y="2986"/>
                  </a:lnTo>
                  <a:lnTo>
                    <a:pt x="1290" y="3010"/>
                  </a:lnTo>
                  <a:lnTo>
                    <a:pt x="1246" y="3035"/>
                  </a:lnTo>
                  <a:lnTo>
                    <a:pt x="1202" y="3059"/>
                  </a:lnTo>
                  <a:lnTo>
                    <a:pt x="1159" y="3081"/>
                  </a:lnTo>
                  <a:lnTo>
                    <a:pt x="1116" y="3102"/>
                  </a:lnTo>
                  <a:lnTo>
                    <a:pt x="1072" y="3124"/>
                  </a:lnTo>
                  <a:lnTo>
                    <a:pt x="1029" y="3144"/>
                  </a:lnTo>
                  <a:lnTo>
                    <a:pt x="945" y="3182"/>
                  </a:lnTo>
                  <a:lnTo>
                    <a:pt x="861" y="3217"/>
                  </a:lnTo>
                  <a:lnTo>
                    <a:pt x="780" y="3248"/>
                  </a:lnTo>
                  <a:lnTo>
                    <a:pt x="700" y="3278"/>
                  </a:lnTo>
                  <a:lnTo>
                    <a:pt x="624" y="3304"/>
                  </a:lnTo>
                  <a:lnTo>
                    <a:pt x="551" y="3327"/>
                  </a:lnTo>
                  <a:lnTo>
                    <a:pt x="481" y="3349"/>
                  </a:lnTo>
                  <a:lnTo>
                    <a:pt x="418" y="3368"/>
                  </a:lnTo>
                  <a:lnTo>
                    <a:pt x="358" y="3384"/>
                  </a:lnTo>
                  <a:lnTo>
                    <a:pt x="303" y="3398"/>
                  </a:lnTo>
                  <a:lnTo>
                    <a:pt x="254" y="3410"/>
                  </a:lnTo>
                  <a:lnTo>
                    <a:pt x="175" y="3428"/>
                  </a:lnTo>
                  <a:lnTo>
                    <a:pt x="126" y="3437"/>
                  </a:lnTo>
                  <a:lnTo>
                    <a:pt x="108" y="3441"/>
                  </a:lnTo>
                  <a:lnTo>
                    <a:pt x="108" y="34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 rot="10800000" flipH="1">
              <a:off x="5274617" y="3569444"/>
              <a:ext cx="421184" cy="277298"/>
            </a:xfrm>
            <a:custGeom>
              <a:avLst/>
              <a:gdLst/>
              <a:ahLst/>
              <a:cxnLst>
                <a:cxn ang="0">
                  <a:pos x="5" y="1916"/>
                </a:cxn>
                <a:cxn ang="0">
                  <a:pos x="60" y="1774"/>
                </a:cxn>
                <a:cxn ang="0">
                  <a:pos x="127" y="1630"/>
                </a:cxn>
                <a:cxn ang="0">
                  <a:pos x="222" y="1452"/>
                </a:cxn>
                <a:cxn ang="0">
                  <a:pos x="346" y="1252"/>
                </a:cxn>
                <a:cxn ang="0">
                  <a:pos x="475" y="1074"/>
                </a:cxn>
                <a:cxn ang="0">
                  <a:pos x="563" y="964"/>
                </a:cxn>
                <a:cxn ang="0">
                  <a:pos x="660" y="855"/>
                </a:cxn>
                <a:cxn ang="0">
                  <a:pos x="766" y="746"/>
                </a:cxn>
                <a:cxn ang="0">
                  <a:pos x="881" y="639"/>
                </a:cxn>
                <a:cxn ang="0">
                  <a:pos x="1006" y="535"/>
                </a:cxn>
                <a:cxn ang="0">
                  <a:pos x="1141" y="437"/>
                </a:cxn>
                <a:cxn ang="0">
                  <a:pos x="1287" y="343"/>
                </a:cxn>
                <a:cxn ang="0">
                  <a:pos x="1441" y="256"/>
                </a:cxn>
                <a:cxn ang="0">
                  <a:pos x="1607" y="178"/>
                </a:cxn>
                <a:cxn ang="0">
                  <a:pos x="1721" y="132"/>
                </a:cxn>
                <a:cxn ang="0">
                  <a:pos x="1887" y="77"/>
                </a:cxn>
                <a:cxn ang="0">
                  <a:pos x="2047" y="38"/>
                </a:cxn>
                <a:cxn ang="0">
                  <a:pos x="2201" y="13"/>
                </a:cxn>
                <a:cxn ang="0">
                  <a:pos x="2350" y="1"/>
                </a:cxn>
                <a:cxn ang="0">
                  <a:pos x="2492" y="1"/>
                </a:cxn>
                <a:cxn ang="0">
                  <a:pos x="2628" y="11"/>
                </a:cxn>
                <a:cxn ang="0">
                  <a:pos x="2757" y="30"/>
                </a:cxn>
                <a:cxn ang="0">
                  <a:pos x="2879" y="56"/>
                </a:cxn>
                <a:cxn ang="0">
                  <a:pos x="2994" y="89"/>
                </a:cxn>
                <a:cxn ang="0">
                  <a:pos x="3101" y="126"/>
                </a:cxn>
                <a:cxn ang="0">
                  <a:pos x="3230" y="181"/>
                </a:cxn>
                <a:cxn ang="0">
                  <a:pos x="3396" y="269"/>
                </a:cxn>
                <a:cxn ang="0">
                  <a:pos x="3527" y="351"/>
                </a:cxn>
                <a:cxn ang="0">
                  <a:pos x="3618" y="421"/>
                </a:cxn>
                <a:cxn ang="0">
                  <a:pos x="3678" y="472"/>
                </a:cxn>
                <a:cxn ang="0">
                  <a:pos x="3665" y="524"/>
                </a:cxn>
                <a:cxn ang="0">
                  <a:pos x="3621" y="663"/>
                </a:cxn>
                <a:cxn ang="0">
                  <a:pos x="3565" y="812"/>
                </a:cxn>
                <a:cxn ang="0">
                  <a:pos x="3485" y="991"/>
                </a:cxn>
                <a:cxn ang="0">
                  <a:pos x="3381" y="1189"/>
                </a:cxn>
                <a:cxn ang="0">
                  <a:pos x="3274" y="1362"/>
                </a:cxn>
                <a:cxn ang="0">
                  <a:pos x="3199" y="1467"/>
                </a:cxn>
                <a:cxn ang="0">
                  <a:pos x="3117" y="1572"/>
                </a:cxn>
                <a:cxn ang="0">
                  <a:pos x="3028" y="1676"/>
                </a:cxn>
                <a:cxn ang="0">
                  <a:pos x="2930" y="1777"/>
                </a:cxn>
                <a:cxn ang="0">
                  <a:pos x="2822" y="1873"/>
                </a:cxn>
                <a:cxn ang="0">
                  <a:pos x="2707" y="1966"/>
                </a:cxn>
                <a:cxn ang="0">
                  <a:pos x="2582" y="2052"/>
                </a:cxn>
                <a:cxn ang="0">
                  <a:pos x="2448" y="2131"/>
                </a:cxn>
                <a:cxn ang="0">
                  <a:pos x="2354" y="2178"/>
                </a:cxn>
                <a:cxn ang="0">
                  <a:pos x="2208" y="2238"/>
                </a:cxn>
                <a:cxn ang="0">
                  <a:pos x="2058" y="2282"/>
                </a:cxn>
                <a:cxn ang="0">
                  <a:pos x="1906" y="2312"/>
                </a:cxn>
                <a:cxn ang="0">
                  <a:pos x="1753" y="2330"/>
                </a:cxn>
                <a:cxn ang="0">
                  <a:pos x="1599" y="2336"/>
                </a:cxn>
                <a:cxn ang="0">
                  <a:pos x="1446" y="2333"/>
                </a:cxn>
                <a:cxn ang="0">
                  <a:pos x="1296" y="2321"/>
                </a:cxn>
                <a:cxn ang="0">
                  <a:pos x="1148" y="2302"/>
                </a:cxn>
                <a:cxn ang="0">
                  <a:pos x="1005" y="2276"/>
                </a:cxn>
                <a:cxn ang="0">
                  <a:pos x="821" y="2235"/>
                </a:cxn>
                <a:cxn ang="0">
                  <a:pos x="570" y="2162"/>
                </a:cxn>
                <a:cxn ang="0">
                  <a:pos x="353" y="2085"/>
                </a:cxn>
                <a:cxn ang="0">
                  <a:pos x="181" y="2015"/>
                </a:cxn>
                <a:cxn ang="0">
                  <a:pos x="16" y="1938"/>
                </a:cxn>
              </a:cxnLst>
              <a:rect l="0" t="0" r="r" b="b"/>
              <a:pathLst>
                <a:path w="3678" h="2336">
                  <a:moveTo>
                    <a:pt x="0" y="1930"/>
                  </a:moveTo>
                  <a:lnTo>
                    <a:pt x="0" y="1930"/>
                  </a:lnTo>
                  <a:lnTo>
                    <a:pt x="5" y="1916"/>
                  </a:lnTo>
                  <a:lnTo>
                    <a:pt x="19" y="1876"/>
                  </a:lnTo>
                  <a:lnTo>
                    <a:pt x="44" y="1813"/>
                  </a:lnTo>
                  <a:lnTo>
                    <a:pt x="60" y="1774"/>
                  </a:lnTo>
                  <a:lnTo>
                    <a:pt x="80" y="1731"/>
                  </a:lnTo>
                  <a:lnTo>
                    <a:pt x="102" y="1682"/>
                  </a:lnTo>
                  <a:lnTo>
                    <a:pt x="127" y="1630"/>
                  </a:lnTo>
                  <a:lnTo>
                    <a:pt x="155" y="1574"/>
                  </a:lnTo>
                  <a:lnTo>
                    <a:pt x="187" y="1514"/>
                  </a:lnTo>
                  <a:lnTo>
                    <a:pt x="222" y="1452"/>
                  </a:lnTo>
                  <a:lnTo>
                    <a:pt x="260" y="1388"/>
                  </a:lnTo>
                  <a:lnTo>
                    <a:pt x="302" y="1321"/>
                  </a:lnTo>
                  <a:lnTo>
                    <a:pt x="346" y="1252"/>
                  </a:lnTo>
                  <a:lnTo>
                    <a:pt x="396" y="1182"/>
                  </a:lnTo>
                  <a:lnTo>
                    <a:pt x="447" y="1110"/>
                  </a:lnTo>
                  <a:lnTo>
                    <a:pt x="475" y="1074"/>
                  </a:lnTo>
                  <a:lnTo>
                    <a:pt x="503" y="1037"/>
                  </a:lnTo>
                  <a:lnTo>
                    <a:pt x="533" y="1001"/>
                  </a:lnTo>
                  <a:lnTo>
                    <a:pt x="563" y="964"/>
                  </a:lnTo>
                  <a:lnTo>
                    <a:pt x="595" y="928"/>
                  </a:lnTo>
                  <a:lnTo>
                    <a:pt x="627" y="892"/>
                  </a:lnTo>
                  <a:lnTo>
                    <a:pt x="660" y="855"/>
                  </a:lnTo>
                  <a:lnTo>
                    <a:pt x="695" y="819"/>
                  </a:lnTo>
                  <a:lnTo>
                    <a:pt x="730" y="782"/>
                  </a:lnTo>
                  <a:lnTo>
                    <a:pt x="766" y="746"/>
                  </a:lnTo>
                  <a:lnTo>
                    <a:pt x="804" y="710"/>
                  </a:lnTo>
                  <a:lnTo>
                    <a:pt x="842" y="674"/>
                  </a:lnTo>
                  <a:lnTo>
                    <a:pt x="881" y="639"/>
                  </a:lnTo>
                  <a:lnTo>
                    <a:pt x="922" y="605"/>
                  </a:lnTo>
                  <a:lnTo>
                    <a:pt x="964" y="570"/>
                  </a:lnTo>
                  <a:lnTo>
                    <a:pt x="1006" y="535"/>
                  </a:lnTo>
                  <a:lnTo>
                    <a:pt x="1050" y="502"/>
                  </a:lnTo>
                  <a:lnTo>
                    <a:pt x="1095" y="469"/>
                  </a:lnTo>
                  <a:lnTo>
                    <a:pt x="1141" y="437"/>
                  </a:lnTo>
                  <a:lnTo>
                    <a:pt x="1189" y="405"/>
                  </a:lnTo>
                  <a:lnTo>
                    <a:pt x="1237" y="374"/>
                  </a:lnTo>
                  <a:lnTo>
                    <a:pt x="1287" y="343"/>
                  </a:lnTo>
                  <a:lnTo>
                    <a:pt x="1337" y="314"/>
                  </a:lnTo>
                  <a:lnTo>
                    <a:pt x="1389" y="285"/>
                  </a:lnTo>
                  <a:lnTo>
                    <a:pt x="1441" y="256"/>
                  </a:lnTo>
                  <a:lnTo>
                    <a:pt x="1496" y="229"/>
                  </a:lnTo>
                  <a:lnTo>
                    <a:pt x="1551" y="202"/>
                  </a:lnTo>
                  <a:lnTo>
                    <a:pt x="1607" y="178"/>
                  </a:lnTo>
                  <a:lnTo>
                    <a:pt x="1607" y="178"/>
                  </a:lnTo>
                  <a:lnTo>
                    <a:pt x="1664" y="153"/>
                  </a:lnTo>
                  <a:lnTo>
                    <a:pt x="1721" y="132"/>
                  </a:lnTo>
                  <a:lnTo>
                    <a:pt x="1777" y="112"/>
                  </a:lnTo>
                  <a:lnTo>
                    <a:pt x="1832" y="93"/>
                  </a:lnTo>
                  <a:lnTo>
                    <a:pt x="1887" y="77"/>
                  </a:lnTo>
                  <a:lnTo>
                    <a:pt x="1941" y="62"/>
                  </a:lnTo>
                  <a:lnTo>
                    <a:pt x="1994" y="49"/>
                  </a:lnTo>
                  <a:lnTo>
                    <a:pt x="2047" y="38"/>
                  </a:lnTo>
                  <a:lnTo>
                    <a:pt x="2099" y="28"/>
                  </a:lnTo>
                  <a:lnTo>
                    <a:pt x="2151" y="19"/>
                  </a:lnTo>
                  <a:lnTo>
                    <a:pt x="2201" y="13"/>
                  </a:lnTo>
                  <a:lnTo>
                    <a:pt x="2252" y="8"/>
                  </a:lnTo>
                  <a:lnTo>
                    <a:pt x="2301" y="3"/>
                  </a:lnTo>
                  <a:lnTo>
                    <a:pt x="2350" y="1"/>
                  </a:lnTo>
                  <a:lnTo>
                    <a:pt x="2398" y="0"/>
                  </a:lnTo>
                  <a:lnTo>
                    <a:pt x="2446" y="0"/>
                  </a:lnTo>
                  <a:lnTo>
                    <a:pt x="2492" y="1"/>
                  </a:lnTo>
                  <a:lnTo>
                    <a:pt x="2539" y="3"/>
                  </a:lnTo>
                  <a:lnTo>
                    <a:pt x="2584" y="7"/>
                  </a:lnTo>
                  <a:lnTo>
                    <a:pt x="2628" y="11"/>
                  </a:lnTo>
                  <a:lnTo>
                    <a:pt x="2672" y="16"/>
                  </a:lnTo>
                  <a:lnTo>
                    <a:pt x="2715" y="23"/>
                  </a:lnTo>
                  <a:lnTo>
                    <a:pt x="2757" y="30"/>
                  </a:lnTo>
                  <a:lnTo>
                    <a:pt x="2799" y="38"/>
                  </a:lnTo>
                  <a:lnTo>
                    <a:pt x="2840" y="46"/>
                  </a:lnTo>
                  <a:lnTo>
                    <a:pt x="2879" y="56"/>
                  </a:lnTo>
                  <a:lnTo>
                    <a:pt x="2918" y="67"/>
                  </a:lnTo>
                  <a:lnTo>
                    <a:pt x="2956" y="77"/>
                  </a:lnTo>
                  <a:lnTo>
                    <a:pt x="2994" y="89"/>
                  </a:lnTo>
                  <a:lnTo>
                    <a:pt x="3030" y="101"/>
                  </a:lnTo>
                  <a:lnTo>
                    <a:pt x="3066" y="114"/>
                  </a:lnTo>
                  <a:lnTo>
                    <a:pt x="3101" y="126"/>
                  </a:lnTo>
                  <a:lnTo>
                    <a:pt x="3134" y="139"/>
                  </a:lnTo>
                  <a:lnTo>
                    <a:pt x="3167" y="153"/>
                  </a:lnTo>
                  <a:lnTo>
                    <a:pt x="3230" y="181"/>
                  </a:lnTo>
                  <a:lnTo>
                    <a:pt x="3290" y="210"/>
                  </a:lnTo>
                  <a:lnTo>
                    <a:pt x="3345" y="239"/>
                  </a:lnTo>
                  <a:lnTo>
                    <a:pt x="3396" y="269"/>
                  </a:lnTo>
                  <a:lnTo>
                    <a:pt x="3444" y="298"/>
                  </a:lnTo>
                  <a:lnTo>
                    <a:pt x="3488" y="326"/>
                  </a:lnTo>
                  <a:lnTo>
                    <a:pt x="3527" y="351"/>
                  </a:lnTo>
                  <a:lnTo>
                    <a:pt x="3561" y="377"/>
                  </a:lnTo>
                  <a:lnTo>
                    <a:pt x="3592" y="399"/>
                  </a:lnTo>
                  <a:lnTo>
                    <a:pt x="3618" y="421"/>
                  </a:lnTo>
                  <a:lnTo>
                    <a:pt x="3639" y="438"/>
                  </a:lnTo>
                  <a:lnTo>
                    <a:pt x="3668" y="464"/>
                  </a:lnTo>
                  <a:lnTo>
                    <a:pt x="3678" y="472"/>
                  </a:lnTo>
                  <a:lnTo>
                    <a:pt x="3678" y="472"/>
                  </a:lnTo>
                  <a:lnTo>
                    <a:pt x="3675" y="486"/>
                  </a:lnTo>
                  <a:lnTo>
                    <a:pt x="3665" y="524"/>
                  </a:lnTo>
                  <a:lnTo>
                    <a:pt x="3647" y="583"/>
                  </a:lnTo>
                  <a:lnTo>
                    <a:pt x="3635" y="621"/>
                  </a:lnTo>
                  <a:lnTo>
                    <a:pt x="3621" y="663"/>
                  </a:lnTo>
                  <a:lnTo>
                    <a:pt x="3604" y="710"/>
                  </a:lnTo>
                  <a:lnTo>
                    <a:pt x="3586" y="759"/>
                  </a:lnTo>
                  <a:lnTo>
                    <a:pt x="3565" y="812"/>
                  </a:lnTo>
                  <a:lnTo>
                    <a:pt x="3541" y="869"/>
                  </a:lnTo>
                  <a:lnTo>
                    <a:pt x="3514" y="929"/>
                  </a:lnTo>
                  <a:lnTo>
                    <a:pt x="3485" y="991"/>
                  </a:lnTo>
                  <a:lnTo>
                    <a:pt x="3454" y="1055"/>
                  </a:lnTo>
                  <a:lnTo>
                    <a:pt x="3418" y="1122"/>
                  </a:lnTo>
                  <a:lnTo>
                    <a:pt x="3381" y="1189"/>
                  </a:lnTo>
                  <a:lnTo>
                    <a:pt x="3340" y="1258"/>
                  </a:lnTo>
                  <a:lnTo>
                    <a:pt x="3297" y="1327"/>
                  </a:lnTo>
                  <a:lnTo>
                    <a:pt x="3274" y="1362"/>
                  </a:lnTo>
                  <a:lnTo>
                    <a:pt x="3249" y="1397"/>
                  </a:lnTo>
                  <a:lnTo>
                    <a:pt x="3225" y="1432"/>
                  </a:lnTo>
                  <a:lnTo>
                    <a:pt x="3199" y="1467"/>
                  </a:lnTo>
                  <a:lnTo>
                    <a:pt x="3173" y="1503"/>
                  </a:lnTo>
                  <a:lnTo>
                    <a:pt x="3145" y="1537"/>
                  </a:lnTo>
                  <a:lnTo>
                    <a:pt x="3117" y="1572"/>
                  </a:lnTo>
                  <a:lnTo>
                    <a:pt x="3088" y="1606"/>
                  </a:lnTo>
                  <a:lnTo>
                    <a:pt x="3059" y="1642"/>
                  </a:lnTo>
                  <a:lnTo>
                    <a:pt x="3028" y="1676"/>
                  </a:lnTo>
                  <a:lnTo>
                    <a:pt x="2996" y="1709"/>
                  </a:lnTo>
                  <a:lnTo>
                    <a:pt x="2963" y="1743"/>
                  </a:lnTo>
                  <a:lnTo>
                    <a:pt x="2930" y="1777"/>
                  </a:lnTo>
                  <a:lnTo>
                    <a:pt x="2895" y="1809"/>
                  </a:lnTo>
                  <a:lnTo>
                    <a:pt x="2859" y="1842"/>
                  </a:lnTo>
                  <a:lnTo>
                    <a:pt x="2822" y="1873"/>
                  </a:lnTo>
                  <a:lnTo>
                    <a:pt x="2785" y="1905"/>
                  </a:lnTo>
                  <a:lnTo>
                    <a:pt x="2746" y="1935"/>
                  </a:lnTo>
                  <a:lnTo>
                    <a:pt x="2707" y="1966"/>
                  </a:lnTo>
                  <a:lnTo>
                    <a:pt x="2667" y="1995"/>
                  </a:lnTo>
                  <a:lnTo>
                    <a:pt x="2625" y="2024"/>
                  </a:lnTo>
                  <a:lnTo>
                    <a:pt x="2582" y="2052"/>
                  </a:lnTo>
                  <a:lnTo>
                    <a:pt x="2539" y="2078"/>
                  </a:lnTo>
                  <a:lnTo>
                    <a:pt x="2494" y="2105"/>
                  </a:lnTo>
                  <a:lnTo>
                    <a:pt x="2448" y="2131"/>
                  </a:lnTo>
                  <a:lnTo>
                    <a:pt x="2402" y="2155"/>
                  </a:lnTo>
                  <a:lnTo>
                    <a:pt x="2402" y="2155"/>
                  </a:lnTo>
                  <a:lnTo>
                    <a:pt x="2354" y="2178"/>
                  </a:lnTo>
                  <a:lnTo>
                    <a:pt x="2306" y="2199"/>
                  </a:lnTo>
                  <a:lnTo>
                    <a:pt x="2257" y="2220"/>
                  </a:lnTo>
                  <a:lnTo>
                    <a:pt x="2208" y="2238"/>
                  </a:lnTo>
                  <a:lnTo>
                    <a:pt x="2158" y="2254"/>
                  </a:lnTo>
                  <a:lnTo>
                    <a:pt x="2109" y="2268"/>
                  </a:lnTo>
                  <a:lnTo>
                    <a:pt x="2058" y="2282"/>
                  </a:lnTo>
                  <a:lnTo>
                    <a:pt x="2008" y="2293"/>
                  </a:lnTo>
                  <a:lnTo>
                    <a:pt x="1957" y="2303"/>
                  </a:lnTo>
                  <a:lnTo>
                    <a:pt x="1906" y="2312"/>
                  </a:lnTo>
                  <a:lnTo>
                    <a:pt x="1855" y="2319"/>
                  </a:lnTo>
                  <a:lnTo>
                    <a:pt x="1804" y="2326"/>
                  </a:lnTo>
                  <a:lnTo>
                    <a:pt x="1753" y="2330"/>
                  </a:lnTo>
                  <a:lnTo>
                    <a:pt x="1702" y="2333"/>
                  </a:lnTo>
                  <a:lnTo>
                    <a:pt x="1651" y="2335"/>
                  </a:lnTo>
                  <a:lnTo>
                    <a:pt x="1599" y="2336"/>
                  </a:lnTo>
                  <a:lnTo>
                    <a:pt x="1549" y="2336"/>
                  </a:lnTo>
                  <a:lnTo>
                    <a:pt x="1498" y="2335"/>
                  </a:lnTo>
                  <a:lnTo>
                    <a:pt x="1446" y="2333"/>
                  </a:lnTo>
                  <a:lnTo>
                    <a:pt x="1396" y="2331"/>
                  </a:lnTo>
                  <a:lnTo>
                    <a:pt x="1346" y="2327"/>
                  </a:lnTo>
                  <a:lnTo>
                    <a:pt x="1296" y="2321"/>
                  </a:lnTo>
                  <a:lnTo>
                    <a:pt x="1246" y="2316"/>
                  </a:lnTo>
                  <a:lnTo>
                    <a:pt x="1197" y="2309"/>
                  </a:lnTo>
                  <a:lnTo>
                    <a:pt x="1148" y="2302"/>
                  </a:lnTo>
                  <a:lnTo>
                    <a:pt x="1100" y="2295"/>
                  </a:lnTo>
                  <a:lnTo>
                    <a:pt x="1052" y="2286"/>
                  </a:lnTo>
                  <a:lnTo>
                    <a:pt x="1005" y="2276"/>
                  </a:lnTo>
                  <a:lnTo>
                    <a:pt x="958" y="2267"/>
                  </a:lnTo>
                  <a:lnTo>
                    <a:pt x="912" y="2257"/>
                  </a:lnTo>
                  <a:lnTo>
                    <a:pt x="821" y="2235"/>
                  </a:lnTo>
                  <a:lnTo>
                    <a:pt x="734" y="2212"/>
                  </a:lnTo>
                  <a:lnTo>
                    <a:pt x="650" y="2188"/>
                  </a:lnTo>
                  <a:lnTo>
                    <a:pt x="570" y="2162"/>
                  </a:lnTo>
                  <a:lnTo>
                    <a:pt x="493" y="2136"/>
                  </a:lnTo>
                  <a:lnTo>
                    <a:pt x="421" y="2110"/>
                  </a:lnTo>
                  <a:lnTo>
                    <a:pt x="353" y="2085"/>
                  </a:lnTo>
                  <a:lnTo>
                    <a:pt x="290" y="2060"/>
                  </a:lnTo>
                  <a:lnTo>
                    <a:pt x="233" y="2037"/>
                  </a:lnTo>
                  <a:lnTo>
                    <a:pt x="181" y="2015"/>
                  </a:lnTo>
                  <a:lnTo>
                    <a:pt x="135" y="1994"/>
                  </a:lnTo>
                  <a:lnTo>
                    <a:pt x="61" y="1961"/>
                  </a:lnTo>
                  <a:lnTo>
                    <a:pt x="16" y="1938"/>
                  </a:lnTo>
                  <a:lnTo>
                    <a:pt x="0" y="1930"/>
                  </a:lnTo>
                  <a:lnTo>
                    <a:pt x="0" y="193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 rot="10800000" flipH="1">
              <a:off x="5234330" y="3194046"/>
              <a:ext cx="413859" cy="273374"/>
            </a:xfrm>
            <a:custGeom>
              <a:avLst/>
              <a:gdLst/>
              <a:ahLst/>
              <a:cxnLst>
                <a:cxn ang="0">
                  <a:pos x="12" y="287"/>
                </a:cxn>
                <a:cxn ang="0">
                  <a:pos x="147" y="226"/>
                </a:cxn>
                <a:cxn ang="0">
                  <a:pos x="293" y="171"/>
                </a:cxn>
                <a:cxn ang="0">
                  <a:pos x="479" y="112"/>
                </a:cxn>
                <a:cxn ang="0">
                  <a:pos x="703" y="59"/>
                </a:cxn>
                <a:cxn ang="0">
                  <a:pos x="916" y="24"/>
                </a:cxn>
                <a:cxn ang="0">
                  <a:pos x="1052" y="10"/>
                </a:cxn>
                <a:cxn ang="0">
                  <a:pos x="1195" y="1"/>
                </a:cxn>
                <a:cxn ang="0">
                  <a:pos x="1345" y="0"/>
                </a:cxn>
                <a:cxn ang="0">
                  <a:pos x="1499" y="7"/>
                </a:cxn>
                <a:cxn ang="0">
                  <a:pos x="1658" y="24"/>
                </a:cxn>
                <a:cxn ang="0">
                  <a:pos x="1821" y="50"/>
                </a:cxn>
                <a:cxn ang="0">
                  <a:pos x="1988" y="88"/>
                </a:cxn>
                <a:cxn ang="0">
                  <a:pos x="2157" y="138"/>
                </a:cxn>
                <a:cxn ang="0">
                  <a:pos x="2330" y="202"/>
                </a:cxn>
                <a:cxn ang="0">
                  <a:pos x="2442" y="251"/>
                </a:cxn>
                <a:cxn ang="0">
                  <a:pos x="2597" y="332"/>
                </a:cxn>
                <a:cxn ang="0">
                  <a:pos x="2738" y="419"/>
                </a:cxn>
                <a:cxn ang="0">
                  <a:pos x="2866" y="514"/>
                </a:cxn>
                <a:cxn ang="0">
                  <a:pos x="2980" y="613"/>
                </a:cxn>
                <a:cxn ang="0">
                  <a:pos x="3082" y="716"/>
                </a:cxn>
                <a:cxn ang="0">
                  <a:pos x="3173" y="821"/>
                </a:cxn>
                <a:cxn ang="0">
                  <a:pos x="3253" y="928"/>
                </a:cxn>
                <a:cxn ang="0">
                  <a:pos x="3323" y="1035"/>
                </a:cxn>
                <a:cxn ang="0">
                  <a:pos x="3383" y="1142"/>
                </a:cxn>
                <a:cxn ang="0">
                  <a:pos x="3434" y="1246"/>
                </a:cxn>
                <a:cxn ang="0">
                  <a:pos x="3490" y="1378"/>
                </a:cxn>
                <a:cxn ang="0">
                  <a:pos x="3550" y="1561"/>
                </a:cxn>
                <a:cxn ang="0">
                  <a:pos x="3588" y="1715"/>
                </a:cxn>
                <a:cxn ang="0">
                  <a:pos x="3606" y="1831"/>
                </a:cxn>
                <a:cxn ang="0">
                  <a:pos x="3615" y="1911"/>
                </a:cxn>
                <a:cxn ang="0">
                  <a:pos x="3571" y="1939"/>
                </a:cxn>
                <a:cxn ang="0">
                  <a:pos x="3446" y="2006"/>
                </a:cxn>
                <a:cxn ang="0">
                  <a:pos x="3305" y="2073"/>
                </a:cxn>
                <a:cxn ang="0">
                  <a:pos x="3128" y="2143"/>
                </a:cxn>
                <a:cxn ang="0">
                  <a:pos x="2921" y="2210"/>
                </a:cxn>
                <a:cxn ang="0">
                  <a:pos x="2727" y="2256"/>
                </a:cxn>
                <a:cxn ang="0">
                  <a:pos x="2603" y="2278"/>
                </a:cxn>
                <a:cxn ang="0">
                  <a:pos x="2474" y="2293"/>
                </a:cxn>
                <a:cxn ang="0">
                  <a:pos x="2340" y="2303"/>
                </a:cxn>
                <a:cxn ang="0">
                  <a:pos x="2202" y="2304"/>
                </a:cxn>
                <a:cxn ang="0">
                  <a:pos x="2060" y="2296"/>
                </a:cxn>
                <a:cxn ang="0">
                  <a:pos x="1915" y="2278"/>
                </a:cxn>
                <a:cxn ang="0">
                  <a:pos x="1769" y="2250"/>
                </a:cxn>
                <a:cxn ang="0">
                  <a:pos x="1619" y="2210"/>
                </a:cxn>
                <a:cxn ang="0">
                  <a:pos x="1519" y="2175"/>
                </a:cxn>
                <a:cxn ang="0">
                  <a:pos x="1375" y="2112"/>
                </a:cxn>
                <a:cxn ang="0">
                  <a:pos x="1238" y="2035"/>
                </a:cxn>
                <a:cxn ang="0">
                  <a:pos x="1108" y="1948"/>
                </a:cxn>
                <a:cxn ang="0">
                  <a:pos x="987" y="1849"/>
                </a:cxn>
                <a:cxn ang="0">
                  <a:pos x="872" y="1743"/>
                </a:cxn>
                <a:cxn ang="0">
                  <a:pos x="765" y="1630"/>
                </a:cxn>
                <a:cxn ang="0">
                  <a:pos x="665" y="1512"/>
                </a:cxn>
                <a:cxn ang="0">
                  <a:pos x="572" y="1392"/>
                </a:cxn>
                <a:cxn ang="0">
                  <a:pos x="487" y="1269"/>
                </a:cxn>
                <a:cxn ang="0">
                  <a:pos x="383" y="1106"/>
                </a:cxn>
                <a:cxn ang="0">
                  <a:pos x="251" y="872"/>
                </a:cxn>
                <a:cxn ang="0">
                  <a:pos x="148" y="660"/>
                </a:cxn>
                <a:cxn ang="0">
                  <a:pos x="72" y="486"/>
                </a:cxn>
                <a:cxn ang="0">
                  <a:pos x="6" y="310"/>
                </a:cxn>
              </a:cxnLst>
              <a:rect l="0" t="0" r="r" b="b"/>
              <a:pathLst>
                <a:path w="3615" h="2305">
                  <a:moveTo>
                    <a:pt x="0" y="293"/>
                  </a:moveTo>
                  <a:lnTo>
                    <a:pt x="0" y="293"/>
                  </a:lnTo>
                  <a:lnTo>
                    <a:pt x="12" y="287"/>
                  </a:lnTo>
                  <a:lnTo>
                    <a:pt x="49" y="269"/>
                  </a:lnTo>
                  <a:lnTo>
                    <a:pt x="109" y="242"/>
                  </a:lnTo>
                  <a:lnTo>
                    <a:pt x="147" y="226"/>
                  </a:lnTo>
                  <a:lnTo>
                    <a:pt x="191" y="209"/>
                  </a:lnTo>
                  <a:lnTo>
                    <a:pt x="239" y="189"/>
                  </a:lnTo>
                  <a:lnTo>
                    <a:pt x="293" y="171"/>
                  </a:lnTo>
                  <a:lnTo>
                    <a:pt x="350" y="151"/>
                  </a:lnTo>
                  <a:lnTo>
                    <a:pt x="413" y="132"/>
                  </a:lnTo>
                  <a:lnTo>
                    <a:pt x="479" y="112"/>
                  </a:lnTo>
                  <a:lnTo>
                    <a:pt x="550" y="93"/>
                  </a:lnTo>
                  <a:lnTo>
                    <a:pt x="625" y="76"/>
                  </a:lnTo>
                  <a:lnTo>
                    <a:pt x="703" y="59"/>
                  </a:lnTo>
                  <a:lnTo>
                    <a:pt x="786" y="44"/>
                  </a:lnTo>
                  <a:lnTo>
                    <a:pt x="871" y="30"/>
                  </a:lnTo>
                  <a:lnTo>
                    <a:pt x="916" y="24"/>
                  </a:lnTo>
                  <a:lnTo>
                    <a:pt x="960" y="18"/>
                  </a:lnTo>
                  <a:lnTo>
                    <a:pt x="1005" y="14"/>
                  </a:lnTo>
                  <a:lnTo>
                    <a:pt x="1052" y="10"/>
                  </a:lnTo>
                  <a:lnTo>
                    <a:pt x="1099" y="6"/>
                  </a:lnTo>
                  <a:lnTo>
                    <a:pt x="1147" y="3"/>
                  </a:lnTo>
                  <a:lnTo>
                    <a:pt x="1195" y="1"/>
                  </a:lnTo>
                  <a:lnTo>
                    <a:pt x="1245" y="0"/>
                  </a:lnTo>
                  <a:lnTo>
                    <a:pt x="1294" y="0"/>
                  </a:lnTo>
                  <a:lnTo>
                    <a:pt x="1345" y="0"/>
                  </a:lnTo>
                  <a:lnTo>
                    <a:pt x="1395" y="1"/>
                  </a:lnTo>
                  <a:lnTo>
                    <a:pt x="1447" y="4"/>
                  </a:lnTo>
                  <a:lnTo>
                    <a:pt x="1499" y="7"/>
                  </a:lnTo>
                  <a:lnTo>
                    <a:pt x="1551" y="12"/>
                  </a:lnTo>
                  <a:lnTo>
                    <a:pt x="1605" y="17"/>
                  </a:lnTo>
                  <a:lnTo>
                    <a:pt x="1658" y="24"/>
                  </a:lnTo>
                  <a:lnTo>
                    <a:pt x="1712" y="31"/>
                  </a:lnTo>
                  <a:lnTo>
                    <a:pt x="1766" y="40"/>
                  </a:lnTo>
                  <a:lnTo>
                    <a:pt x="1821" y="50"/>
                  </a:lnTo>
                  <a:lnTo>
                    <a:pt x="1877" y="61"/>
                  </a:lnTo>
                  <a:lnTo>
                    <a:pt x="1932" y="74"/>
                  </a:lnTo>
                  <a:lnTo>
                    <a:pt x="1988" y="88"/>
                  </a:lnTo>
                  <a:lnTo>
                    <a:pt x="2044" y="103"/>
                  </a:lnTo>
                  <a:lnTo>
                    <a:pt x="2101" y="120"/>
                  </a:lnTo>
                  <a:lnTo>
                    <a:pt x="2157" y="138"/>
                  </a:lnTo>
                  <a:lnTo>
                    <a:pt x="2215" y="158"/>
                  </a:lnTo>
                  <a:lnTo>
                    <a:pt x="2272" y="179"/>
                  </a:lnTo>
                  <a:lnTo>
                    <a:pt x="2330" y="202"/>
                  </a:lnTo>
                  <a:lnTo>
                    <a:pt x="2330" y="202"/>
                  </a:lnTo>
                  <a:lnTo>
                    <a:pt x="2386" y="226"/>
                  </a:lnTo>
                  <a:lnTo>
                    <a:pt x="2442" y="251"/>
                  </a:lnTo>
                  <a:lnTo>
                    <a:pt x="2495" y="277"/>
                  </a:lnTo>
                  <a:lnTo>
                    <a:pt x="2547" y="304"/>
                  </a:lnTo>
                  <a:lnTo>
                    <a:pt x="2597" y="332"/>
                  </a:lnTo>
                  <a:lnTo>
                    <a:pt x="2645" y="361"/>
                  </a:lnTo>
                  <a:lnTo>
                    <a:pt x="2693" y="389"/>
                  </a:lnTo>
                  <a:lnTo>
                    <a:pt x="2738" y="419"/>
                  </a:lnTo>
                  <a:lnTo>
                    <a:pt x="2782" y="450"/>
                  </a:lnTo>
                  <a:lnTo>
                    <a:pt x="2825" y="482"/>
                  </a:lnTo>
                  <a:lnTo>
                    <a:pt x="2866" y="514"/>
                  </a:lnTo>
                  <a:lnTo>
                    <a:pt x="2905" y="547"/>
                  </a:lnTo>
                  <a:lnTo>
                    <a:pt x="2943" y="580"/>
                  </a:lnTo>
                  <a:lnTo>
                    <a:pt x="2980" y="613"/>
                  </a:lnTo>
                  <a:lnTo>
                    <a:pt x="3015" y="647"/>
                  </a:lnTo>
                  <a:lnTo>
                    <a:pt x="3049" y="682"/>
                  </a:lnTo>
                  <a:lnTo>
                    <a:pt x="3082" y="716"/>
                  </a:lnTo>
                  <a:lnTo>
                    <a:pt x="3113" y="751"/>
                  </a:lnTo>
                  <a:lnTo>
                    <a:pt x="3144" y="785"/>
                  </a:lnTo>
                  <a:lnTo>
                    <a:pt x="3173" y="821"/>
                  </a:lnTo>
                  <a:lnTo>
                    <a:pt x="3201" y="857"/>
                  </a:lnTo>
                  <a:lnTo>
                    <a:pt x="3227" y="892"/>
                  </a:lnTo>
                  <a:lnTo>
                    <a:pt x="3253" y="928"/>
                  </a:lnTo>
                  <a:lnTo>
                    <a:pt x="3277" y="964"/>
                  </a:lnTo>
                  <a:lnTo>
                    <a:pt x="3300" y="999"/>
                  </a:lnTo>
                  <a:lnTo>
                    <a:pt x="3323" y="1035"/>
                  </a:lnTo>
                  <a:lnTo>
                    <a:pt x="3343" y="1071"/>
                  </a:lnTo>
                  <a:lnTo>
                    <a:pt x="3363" y="1106"/>
                  </a:lnTo>
                  <a:lnTo>
                    <a:pt x="3383" y="1142"/>
                  </a:lnTo>
                  <a:lnTo>
                    <a:pt x="3400" y="1176"/>
                  </a:lnTo>
                  <a:lnTo>
                    <a:pt x="3418" y="1211"/>
                  </a:lnTo>
                  <a:lnTo>
                    <a:pt x="3434" y="1246"/>
                  </a:lnTo>
                  <a:lnTo>
                    <a:pt x="3449" y="1280"/>
                  </a:lnTo>
                  <a:lnTo>
                    <a:pt x="3463" y="1313"/>
                  </a:lnTo>
                  <a:lnTo>
                    <a:pt x="3490" y="1378"/>
                  </a:lnTo>
                  <a:lnTo>
                    <a:pt x="3513" y="1442"/>
                  </a:lnTo>
                  <a:lnTo>
                    <a:pt x="3533" y="1503"/>
                  </a:lnTo>
                  <a:lnTo>
                    <a:pt x="3550" y="1561"/>
                  </a:lnTo>
                  <a:lnTo>
                    <a:pt x="3565" y="1616"/>
                  </a:lnTo>
                  <a:lnTo>
                    <a:pt x="3578" y="1668"/>
                  </a:lnTo>
                  <a:lnTo>
                    <a:pt x="3588" y="1715"/>
                  </a:lnTo>
                  <a:lnTo>
                    <a:pt x="3595" y="1758"/>
                  </a:lnTo>
                  <a:lnTo>
                    <a:pt x="3602" y="1797"/>
                  </a:lnTo>
                  <a:lnTo>
                    <a:pt x="3606" y="1831"/>
                  </a:lnTo>
                  <a:lnTo>
                    <a:pt x="3611" y="1859"/>
                  </a:lnTo>
                  <a:lnTo>
                    <a:pt x="3615" y="1898"/>
                  </a:lnTo>
                  <a:lnTo>
                    <a:pt x="3615" y="1911"/>
                  </a:lnTo>
                  <a:lnTo>
                    <a:pt x="3615" y="1911"/>
                  </a:lnTo>
                  <a:lnTo>
                    <a:pt x="3604" y="1919"/>
                  </a:lnTo>
                  <a:lnTo>
                    <a:pt x="3571" y="1939"/>
                  </a:lnTo>
                  <a:lnTo>
                    <a:pt x="3518" y="1969"/>
                  </a:lnTo>
                  <a:lnTo>
                    <a:pt x="3485" y="1987"/>
                  </a:lnTo>
                  <a:lnTo>
                    <a:pt x="3446" y="2006"/>
                  </a:lnTo>
                  <a:lnTo>
                    <a:pt x="3403" y="2028"/>
                  </a:lnTo>
                  <a:lnTo>
                    <a:pt x="3356" y="2050"/>
                  </a:lnTo>
                  <a:lnTo>
                    <a:pt x="3305" y="2073"/>
                  </a:lnTo>
                  <a:lnTo>
                    <a:pt x="3250" y="2096"/>
                  </a:lnTo>
                  <a:lnTo>
                    <a:pt x="3191" y="2120"/>
                  </a:lnTo>
                  <a:lnTo>
                    <a:pt x="3128" y="2143"/>
                  </a:lnTo>
                  <a:lnTo>
                    <a:pt x="3062" y="2167"/>
                  </a:lnTo>
                  <a:lnTo>
                    <a:pt x="2993" y="2189"/>
                  </a:lnTo>
                  <a:lnTo>
                    <a:pt x="2921" y="2210"/>
                  </a:lnTo>
                  <a:lnTo>
                    <a:pt x="2845" y="2230"/>
                  </a:lnTo>
                  <a:lnTo>
                    <a:pt x="2767" y="2248"/>
                  </a:lnTo>
                  <a:lnTo>
                    <a:pt x="2727" y="2256"/>
                  </a:lnTo>
                  <a:lnTo>
                    <a:pt x="2686" y="2264"/>
                  </a:lnTo>
                  <a:lnTo>
                    <a:pt x="2645" y="2271"/>
                  </a:lnTo>
                  <a:lnTo>
                    <a:pt x="2603" y="2278"/>
                  </a:lnTo>
                  <a:lnTo>
                    <a:pt x="2561" y="2284"/>
                  </a:lnTo>
                  <a:lnTo>
                    <a:pt x="2517" y="2289"/>
                  </a:lnTo>
                  <a:lnTo>
                    <a:pt x="2474" y="2293"/>
                  </a:lnTo>
                  <a:lnTo>
                    <a:pt x="2430" y="2297"/>
                  </a:lnTo>
                  <a:lnTo>
                    <a:pt x="2385" y="2301"/>
                  </a:lnTo>
                  <a:lnTo>
                    <a:pt x="2340" y="2303"/>
                  </a:lnTo>
                  <a:lnTo>
                    <a:pt x="2295" y="2304"/>
                  </a:lnTo>
                  <a:lnTo>
                    <a:pt x="2248" y="2305"/>
                  </a:lnTo>
                  <a:lnTo>
                    <a:pt x="2202" y="2304"/>
                  </a:lnTo>
                  <a:lnTo>
                    <a:pt x="2155" y="2303"/>
                  </a:lnTo>
                  <a:lnTo>
                    <a:pt x="2108" y="2300"/>
                  </a:lnTo>
                  <a:lnTo>
                    <a:pt x="2060" y="2296"/>
                  </a:lnTo>
                  <a:lnTo>
                    <a:pt x="2012" y="2291"/>
                  </a:lnTo>
                  <a:lnTo>
                    <a:pt x="1963" y="2286"/>
                  </a:lnTo>
                  <a:lnTo>
                    <a:pt x="1915" y="2278"/>
                  </a:lnTo>
                  <a:lnTo>
                    <a:pt x="1866" y="2271"/>
                  </a:lnTo>
                  <a:lnTo>
                    <a:pt x="1817" y="2261"/>
                  </a:lnTo>
                  <a:lnTo>
                    <a:pt x="1769" y="2250"/>
                  </a:lnTo>
                  <a:lnTo>
                    <a:pt x="1718" y="2238"/>
                  </a:lnTo>
                  <a:lnTo>
                    <a:pt x="1668" y="2225"/>
                  </a:lnTo>
                  <a:lnTo>
                    <a:pt x="1619" y="2210"/>
                  </a:lnTo>
                  <a:lnTo>
                    <a:pt x="1568" y="2194"/>
                  </a:lnTo>
                  <a:lnTo>
                    <a:pt x="1568" y="2194"/>
                  </a:lnTo>
                  <a:lnTo>
                    <a:pt x="1519" y="2175"/>
                  </a:lnTo>
                  <a:lnTo>
                    <a:pt x="1470" y="2156"/>
                  </a:lnTo>
                  <a:lnTo>
                    <a:pt x="1422" y="2135"/>
                  </a:lnTo>
                  <a:lnTo>
                    <a:pt x="1375" y="2112"/>
                  </a:lnTo>
                  <a:lnTo>
                    <a:pt x="1328" y="2088"/>
                  </a:lnTo>
                  <a:lnTo>
                    <a:pt x="1283" y="2062"/>
                  </a:lnTo>
                  <a:lnTo>
                    <a:pt x="1238" y="2035"/>
                  </a:lnTo>
                  <a:lnTo>
                    <a:pt x="1194" y="2007"/>
                  </a:lnTo>
                  <a:lnTo>
                    <a:pt x="1151" y="1978"/>
                  </a:lnTo>
                  <a:lnTo>
                    <a:pt x="1108" y="1948"/>
                  </a:lnTo>
                  <a:lnTo>
                    <a:pt x="1067" y="1915"/>
                  </a:lnTo>
                  <a:lnTo>
                    <a:pt x="1027" y="1882"/>
                  </a:lnTo>
                  <a:lnTo>
                    <a:pt x="987" y="1849"/>
                  </a:lnTo>
                  <a:lnTo>
                    <a:pt x="948" y="1815"/>
                  </a:lnTo>
                  <a:lnTo>
                    <a:pt x="909" y="1780"/>
                  </a:lnTo>
                  <a:lnTo>
                    <a:pt x="872" y="1743"/>
                  </a:lnTo>
                  <a:lnTo>
                    <a:pt x="836" y="1706"/>
                  </a:lnTo>
                  <a:lnTo>
                    <a:pt x="800" y="1668"/>
                  </a:lnTo>
                  <a:lnTo>
                    <a:pt x="765" y="1630"/>
                  </a:lnTo>
                  <a:lnTo>
                    <a:pt x="731" y="1591"/>
                  </a:lnTo>
                  <a:lnTo>
                    <a:pt x="698" y="1552"/>
                  </a:lnTo>
                  <a:lnTo>
                    <a:pt x="665" y="1512"/>
                  </a:lnTo>
                  <a:lnTo>
                    <a:pt x="633" y="1472"/>
                  </a:lnTo>
                  <a:lnTo>
                    <a:pt x="602" y="1432"/>
                  </a:lnTo>
                  <a:lnTo>
                    <a:pt x="572" y="1392"/>
                  </a:lnTo>
                  <a:lnTo>
                    <a:pt x="542" y="1350"/>
                  </a:lnTo>
                  <a:lnTo>
                    <a:pt x="514" y="1310"/>
                  </a:lnTo>
                  <a:lnTo>
                    <a:pt x="487" y="1269"/>
                  </a:lnTo>
                  <a:lnTo>
                    <a:pt x="460" y="1228"/>
                  </a:lnTo>
                  <a:lnTo>
                    <a:pt x="433" y="1188"/>
                  </a:lnTo>
                  <a:lnTo>
                    <a:pt x="383" y="1106"/>
                  </a:lnTo>
                  <a:lnTo>
                    <a:pt x="336" y="1027"/>
                  </a:lnTo>
                  <a:lnTo>
                    <a:pt x="293" y="948"/>
                  </a:lnTo>
                  <a:lnTo>
                    <a:pt x="251" y="872"/>
                  </a:lnTo>
                  <a:lnTo>
                    <a:pt x="214" y="798"/>
                  </a:lnTo>
                  <a:lnTo>
                    <a:pt x="180" y="728"/>
                  </a:lnTo>
                  <a:lnTo>
                    <a:pt x="148" y="660"/>
                  </a:lnTo>
                  <a:lnTo>
                    <a:pt x="120" y="598"/>
                  </a:lnTo>
                  <a:lnTo>
                    <a:pt x="95" y="539"/>
                  </a:lnTo>
                  <a:lnTo>
                    <a:pt x="72" y="486"/>
                  </a:lnTo>
                  <a:lnTo>
                    <a:pt x="53" y="438"/>
                  </a:lnTo>
                  <a:lnTo>
                    <a:pt x="23" y="361"/>
                  </a:lnTo>
                  <a:lnTo>
                    <a:pt x="6" y="310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 rot="10800000" flipH="1">
              <a:off x="4631854" y="1995910"/>
              <a:ext cx="439496" cy="257678"/>
            </a:xfrm>
            <a:custGeom>
              <a:avLst/>
              <a:gdLst/>
              <a:ahLst/>
              <a:cxnLst>
                <a:cxn ang="0">
                  <a:pos x="12" y="583"/>
                </a:cxn>
                <a:cxn ang="0">
                  <a:pos x="134" y="496"/>
                </a:cxn>
                <a:cxn ang="0">
                  <a:pos x="266" y="415"/>
                </a:cxn>
                <a:cxn ang="0">
                  <a:pos x="439" y="321"/>
                </a:cxn>
                <a:cxn ang="0">
                  <a:pos x="649" y="225"/>
                </a:cxn>
                <a:cxn ang="0">
                  <a:pos x="851" y="149"/>
                </a:cxn>
                <a:cxn ang="0">
                  <a:pos x="983" y="109"/>
                </a:cxn>
                <a:cxn ang="0">
                  <a:pos x="1123" y="73"/>
                </a:cxn>
                <a:cxn ang="0">
                  <a:pos x="1268" y="44"/>
                </a:cxn>
                <a:cxn ang="0">
                  <a:pos x="1422" y="20"/>
                </a:cxn>
                <a:cxn ang="0">
                  <a:pos x="1581" y="6"/>
                </a:cxn>
                <a:cxn ang="0">
                  <a:pos x="1746" y="0"/>
                </a:cxn>
                <a:cxn ang="0">
                  <a:pos x="1917" y="5"/>
                </a:cxn>
                <a:cxn ang="0">
                  <a:pos x="2092" y="22"/>
                </a:cxn>
                <a:cxn ang="0">
                  <a:pos x="2273" y="51"/>
                </a:cxn>
                <a:cxn ang="0">
                  <a:pos x="2391" y="78"/>
                </a:cxn>
                <a:cxn ang="0">
                  <a:pos x="2559" y="127"/>
                </a:cxn>
                <a:cxn ang="0">
                  <a:pos x="2713" y="186"/>
                </a:cxn>
                <a:cxn ang="0">
                  <a:pos x="2855" y="254"/>
                </a:cxn>
                <a:cxn ang="0">
                  <a:pos x="2985" y="329"/>
                </a:cxn>
                <a:cxn ang="0">
                  <a:pos x="3105" y="411"/>
                </a:cxn>
                <a:cxn ang="0">
                  <a:pos x="3213" y="496"/>
                </a:cxn>
                <a:cxn ang="0">
                  <a:pos x="3310" y="586"/>
                </a:cxn>
                <a:cxn ang="0">
                  <a:pos x="3398" y="678"/>
                </a:cxn>
                <a:cxn ang="0">
                  <a:pos x="3476" y="770"/>
                </a:cxn>
                <a:cxn ang="0">
                  <a:pos x="3545" y="862"/>
                </a:cxn>
                <a:cxn ang="0">
                  <a:pos x="3624" y="983"/>
                </a:cxn>
                <a:cxn ang="0">
                  <a:pos x="3717" y="1151"/>
                </a:cxn>
                <a:cxn ang="0">
                  <a:pos x="3780" y="1294"/>
                </a:cxn>
                <a:cxn ang="0">
                  <a:pos x="3821" y="1404"/>
                </a:cxn>
                <a:cxn ang="0">
                  <a:pos x="3843" y="1482"/>
                </a:cxn>
                <a:cxn ang="0">
                  <a:pos x="3804" y="1517"/>
                </a:cxn>
                <a:cxn ang="0">
                  <a:pos x="3694" y="1608"/>
                </a:cxn>
                <a:cxn ang="0">
                  <a:pos x="3567" y="1701"/>
                </a:cxn>
                <a:cxn ang="0">
                  <a:pos x="3406" y="1804"/>
                </a:cxn>
                <a:cxn ang="0">
                  <a:pos x="3214" y="1910"/>
                </a:cxn>
                <a:cxn ang="0">
                  <a:pos x="3033" y="1992"/>
                </a:cxn>
                <a:cxn ang="0">
                  <a:pos x="2914" y="2038"/>
                </a:cxn>
                <a:cxn ang="0">
                  <a:pos x="2790" y="2079"/>
                </a:cxn>
                <a:cxn ang="0">
                  <a:pos x="2660" y="2113"/>
                </a:cxn>
                <a:cxn ang="0">
                  <a:pos x="2525" y="2141"/>
                </a:cxn>
                <a:cxn ang="0">
                  <a:pos x="2384" y="2161"/>
                </a:cxn>
                <a:cxn ang="0">
                  <a:pos x="2239" y="2171"/>
                </a:cxn>
                <a:cxn ang="0">
                  <a:pos x="2089" y="2172"/>
                </a:cxn>
                <a:cxn ang="0">
                  <a:pos x="1935" y="2161"/>
                </a:cxn>
                <a:cxn ang="0">
                  <a:pos x="1831" y="2146"/>
                </a:cxn>
                <a:cxn ang="0">
                  <a:pos x="1678" y="2112"/>
                </a:cxn>
                <a:cxn ang="0">
                  <a:pos x="1530" y="2063"/>
                </a:cxn>
                <a:cxn ang="0">
                  <a:pos x="1387" y="2002"/>
                </a:cxn>
                <a:cxn ang="0">
                  <a:pos x="1249" y="1929"/>
                </a:cxn>
                <a:cxn ang="0">
                  <a:pos x="1117" y="1847"/>
                </a:cxn>
                <a:cxn ang="0">
                  <a:pos x="993" y="1757"/>
                </a:cxn>
                <a:cxn ang="0">
                  <a:pos x="873" y="1660"/>
                </a:cxn>
                <a:cxn ang="0">
                  <a:pos x="760" y="1560"/>
                </a:cxn>
                <a:cxn ang="0">
                  <a:pos x="653" y="1456"/>
                </a:cxn>
                <a:cxn ang="0">
                  <a:pos x="523" y="1317"/>
                </a:cxn>
                <a:cxn ang="0">
                  <a:pos x="352" y="1111"/>
                </a:cxn>
                <a:cxn ang="0">
                  <a:pos x="212" y="923"/>
                </a:cxn>
                <a:cxn ang="0">
                  <a:pos x="106" y="766"/>
                </a:cxn>
                <a:cxn ang="0">
                  <a:pos x="9" y="607"/>
                </a:cxn>
              </a:cxnLst>
              <a:rect l="0" t="0" r="r" b="b"/>
              <a:pathLst>
                <a:path w="3843" h="2173">
                  <a:moveTo>
                    <a:pt x="0" y="591"/>
                  </a:moveTo>
                  <a:lnTo>
                    <a:pt x="0" y="591"/>
                  </a:lnTo>
                  <a:lnTo>
                    <a:pt x="12" y="583"/>
                  </a:lnTo>
                  <a:lnTo>
                    <a:pt x="45" y="558"/>
                  </a:lnTo>
                  <a:lnTo>
                    <a:pt x="98" y="520"/>
                  </a:lnTo>
                  <a:lnTo>
                    <a:pt x="134" y="496"/>
                  </a:lnTo>
                  <a:lnTo>
                    <a:pt x="173" y="471"/>
                  </a:lnTo>
                  <a:lnTo>
                    <a:pt x="217" y="444"/>
                  </a:lnTo>
                  <a:lnTo>
                    <a:pt x="266" y="415"/>
                  </a:lnTo>
                  <a:lnTo>
                    <a:pt x="319" y="384"/>
                  </a:lnTo>
                  <a:lnTo>
                    <a:pt x="377" y="353"/>
                  </a:lnTo>
                  <a:lnTo>
                    <a:pt x="439" y="321"/>
                  </a:lnTo>
                  <a:lnTo>
                    <a:pt x="505" y="289"/>
                  </a:lnTo>
                  <a:lnTo>
                    <a:pt x="575" y="256"/>
                  </a:lnTo>
                  <a:lnTo>
                    <a:pt x="649" y="225"/>
                  </a:lnTo>
                  <a:lnTo>
                    <a:pt x="728" y="194"/>
                  </a:lnTo>
                  <a:lnTo>
                    <a:pt x="809" y="164"/>
                  </a:lnTo>
                  <a:lnTo>
                    <a:pt x="851" y="149"/>
                  </a:lnTo>
                  <a:lnTo>
                    <a:pt x="895" y="136"/>
                  </a:lnTo>
                  <a:lnTo>
                    <a:pt x="938" y="123"/>
                  </a:lnTo>
                  <a:lnTo>
                    <a:pt x="983" y="109"/>
                  </a:lnTo>
                  <a:lnTo>
                    <a:pt x="1029" y="97"/>
                  </a:lnTo>
                  <a:lnTo>
                    <a:pt x="1075" y="84"/>
                  </a:lnTo>
                  <a:lnTo>
                    <a:pt x="1123" y="73"/>
                  </a:lnTo>
                  <a:lnTo>
                    <a:pt x="1170" y="63"/>
                  </a:lnTo>
                  <a:lnTo>
                    <a:pt x="1219" y="52"/>
                  </a:lnTo>
                  <a:lnTo>
                    <a:pt x="1268" y="44"/>
                  </a:lnTo>
                  <a:lnTo>
                    <a:pt x="1319" y="35"/>
                  </a:lnTo>
                  <a:lnTo>
                    <a:pt x="1370" y="27"/>
                  </a:lnTo>
                  <a:lnTo>
                    <a:pt x="1422" y="20"/>
                  </a:lnTo>
                  <a:lnTo>
                    <a:pt x="1474" y="15"/>
                  </a:lnTo>
                  <a:lnTo>
                    <a:pt x="1527" y="9"/>
                  </a:lnTo>
                  <a:lnTo>
                    <a:pt x="1581" y="6"/>
                  </a:lnTo>
                  <a:lnTo>
                    <a:pt x="1635" y="3"/>
                  </a:lnTo>
                  <a:lnTo>
                    <a:pt x="1690" y="1"/>
                  </a:lnTo>
                  <a:lnTo>
                    <a:pt x="1746" y="0"/>
                  </a:lnTo>
                  <a:lnTo>
                    <a:pt x="1802" y="1"/>
                  </a:lnTo>
                  <a:lnTo>
                    <a:pt x="1859" y="2"/>
                  </a:lnTo>
                  <a:lnTo>
                    <a:pt x="1917" y="5"/>
                  </a:lnTo>
                  <a:lnTo>
                    <a:pt x="1975" y="9"/>
                  </a:lnTo>
                  <a:lnTo>
                    <a:pt x="2033" y="15"/>
                  </a:lnTo>
                  <a:lnTo>
                    <a:pt x="2092" y="22"/>
                  </a:lnTo>
                  <a:lnTo>
                    <a:pt x="2152" y="30"/>
                  </a:lnTo>
                  <a:lnTo>
                    <a:pt x="2212" y="40"/>
                  </a:lnTo>
                  <a:lnTo>
                    <a:pt x="2273" y="51"/>
                  </a:lnTo>
                  <a:lnTo>
                    <a:pt x="2273" y="51"/>
                  </a:lnTo>
                  <a:lnTo>
                    <a:pt x="2333" y="64"/>
                  </a:lnTo>
                  <a:lnTo>
                    <a:pt x="2391" y="78"/>
                  </a:lnTo>
                  <a:lnTo>
                    <a:pt x="2449" y="93"/>
                  </a:lnTo>
                  <a:lnTo>
                    <a:pt x="2505" y="110"/>
                  </a:lnTo>
                  <a:lnTo>
                    <a:pt x="2559" y="127"/>
                  </a:lnTo>
                  <a:lnTo>
                    <a:pt x="2612" y="145"/>
                  </a:lnTo>
                  <a:lnTo>
                    <a:pt x="2663" y="166"/>
                  </a:lnTo>
                  <a:lnTo>
                    <a:pt x="2713" y="186"/>
                  </a:lnTo>
                  <a:lnTo>
                    <a:pt x="2763" y="208"/>
                  </a:lnTo>
                  <a:lnTo>
                    <a:pt x="2810" y="231"/>
                  </a:lnTo>
                  <a:lnTo>
                    <a:pt x="2855" y="254"/>
                  </a:lnTo>
                  <a:lnTo>
                    <a:pt x="2901" y="278"/>
                  </a:lnTo>
                  <a:lnTo>
                    <a:pt x="2944" y="304"/>
                  </a:lnTo>
                  <a:lnTo>
                    <a:pt x="2985" y="329"/>
                  </a:lnTo>
                  <a:lnTo>
                    <a:pt x="3027" y="356"/>
                  </a:lnTo>
                  <a:lnTo>
                    <a:pt x="3067" y="383"/>
                  </a:lnTo>
                  <a:lnTo>
                    <a:pt x="3105" y="411"/>
                  </a:lnTo>
                  <a:lnTo>
                    <a:pt x="3142" y="438"/>
                  </a:lnTo>
                  <a:lnTo>
                    <a:pt x="3178" y="467"/>
                  </a:lnTo>
                  <a:lnTo>
                    <a:pt x="3213" y="496"/>
                  </a:lnTo>
                  <a:lnTo>
                    <a:pt x="3246" y="526"/>
                  </a:lnTo>
                  <a:lnTo>
                    <a:pt x="3279" y="556"/>
                  </a:lnTo>
                  <a:lnTo>
                    <a:pt x="3310" y="586"/>
                  </a:lnTo>
                  <a:lnTo>
                    <a:pt x="3341" y="616"/>
                  </a:lnTo>
                  <a:lnTo>
                    <a:pt x="3370" y="647"/>
                  </a:lnTo>
                  <a:lnTo>
                    <a:pt x="3398" y="678"/>
                  </a:lnTo>
                  <a:lnTo>
                    <a:pt x="3425" y="708"/>
                  </a:lnTo>
                  <a:lnTo>
                    <a:pt x="3451" y="739"/>
                  </a:lnTo>
                  <a:lnTo>
                    <a:pt x="3476" y="770"/>
                  </a:lnTo>
                  <a:lnTo>
                    <a:pt x="3500" y="801"/>
                  </a:lnTo>
                  <a:lnTo>
                    <a:pt x="3523" y="832"/>
                  </a:lnTo>
                  <a:lnTo>
                    <a:pt x="3545" y="862"/>
                  </a:lnTo>
                  <a:lnTo>
                    <a:pt x="3566" y="893"/>
                  </a:lnTo>
                  <a:lnTo>
                    <a:pt x="3587" y="923"/>
                  </a:lnTo>
                  <a:lnTo>
                    <a:pt x="3624" y="983"/>
                  </a:lnTo>
                  <a:lnTo>
                    <a:pt x="3658" y="1041"/>
                  </a:lnTo>
                  <a:lnTo>
                    <a:pt x="3689" y="1097"/>
                  </a:lnTo>
                  <a:lnTo>
                    <a:pt x="3717" y="1151"/>
                  </a:lnTo>
                  <a:lnTo>
                    <a:pt x="3740" y="1201"/>
                  </a:lnTo>
                  <a:lnTo>
                    <a:pt x="3762" y="1250"/>
                  </a:lnTo>
                  <a:lnTo>
                    <a:pt x="3780" y="1294"/>
                  </a:lnTo>
                  <a:lnTo>
                    <a:pt x="3796" y="1335"/>
                  </a:lnTo>
                  <a:lnTo>
                    <a:pt x="3809" y="1373"/>
                  </a:lnTo>
                  <a:lnTo>
                    <a:pt x="3821" y="1404"/>
                  </a:lnTo>
                  <a:lnTo>
                    <a:pt x="3829" y="1431"/>
                  </a:lnTo>
                  <a:lnTo>
                    <a:pt x="3839" y="1469"/>
                  </a:lnTo>
                  <a:lnTo>
                    <a:pt x="3843" y="1482"/>
                  </a:lnTo>
                  <a:lnTo>
                    <a:pt x="3843" y="1482"/>
                  </a:lnTo>
                  <a:lnTo>
                    <a:pt x="3833" y="1491"/>
                  </a:lnTo>
                  <a:lnTo>
                    <a:pt x="3804" y="1517"/>
                  </a:lnTo>
                  <a:lnTo>
                    <a:pt x="3758" y="1557"/>
                  </a:lnTo>
                  <a:lnTo>
                    <a:pt x="3728" y="1581"/>
                  </a:lnTo>
                  <a:lnTo>
                    <a:pt x="3694" y="1608"/>
                  </a:lnTo>
                  <a:lnTo>
                    <a:pt x="3656" y="1638"/>
                  </a:lnTo>
                  <a:lnTo>
                    <a:pt x="3613" y="1669"/>
                  </a:lnTo>
                  <a:lnTo>
                    <a:pt x="3567" y="1701"/>
                  </a:lnTo>
                  <a:lnTo>
                    <a:pt x="3517" y="1734"/>
                  </a:lnTo>
                  <a:lnTo>
                    <a:pt x="3464" y="1770"/>
                  </a:lnTo>
                  <a:lnTo>
                    <a:pt x="3406" y="1804"/>
                  </a:lnTo>
                  <a:lnTo>
                    <a:pt x="3346" y="1840"/>
                  </a:lnTo>
                  <a:lnTo>
                    <a:pt x="3281" y="1874"/>
                  </a:lnTo>
                  <a:lnTo>
                    <a:pt x="3214" y="1910"/>
                  </a:lnTo>
                  <a:lnTo>
                    <a:pt x="3144" y="1944"/>
                  </a:lnTo>
                  <a:lnTo>
                    <a:pt x="3070" y="1976"/>
                  </a:lnTo>
                  <a:lnTo>
                    <a:pt x="3033" y="1992"/>
                  </a:lnTo>
                  <a:lnTo>
                    <a:pt x="2994" y="2008"/>
                  </a:lnTo>
                  <a:lnTo>
                    <a:pt x="2954" y="2023"/>
                  </a:lnTo>
                  <a:lnTo>
                    <a:pt x="2914" y="2038"/>
                  </a:lnTo>
                  <a:lnTo>
                    <a:pt x="2874" y="2052"/>
                  </a:lnTo>
                  <a:lnTo>
                    <a:pt x="2833" y="2065"/>
                  </a:lnTo>
                  <a:lnTo>
                    <a:pt x="2790" y="2079"/>
                  </a:lnTo>
                  <a:lnTo>
                    <a:pt x="2748" y="2091"/>
                  </a:lnTo>
                  <a:lnTo>
                    <a:pt x="2704" y="2102"/>
                  </a:lnTo>
                  <a:lnTo>
                    <a:pt x="2660" y="2113"/>
                  </a:lnTo>
                  <a:lnTo>
                    <a:pt x="2616" y="2123"/>
                  </a:lnTo>
                  <a:lnTo>
                    <a:pt x="2571" y="2132"/>
                  </a:lnTo>
                  <a:lnTo>
                    <a:pt x="2525" y="2141"/>
                  </a:lnTo>
                  <a:lnTo>
                    <a:pt x="2479" y="2148"/>
                  </a:lnTo>
                  <a:lnTo>
                    <a:pt x="2431" y="2155"/>
                  </a:lnTo>
                  <a:lnTo>
                    <a:pt x="2384" y="2161"/>
                  </a:lnTo>
                  <a:lnTo>
                    <a:pt x="2337" y="2166"/>
                  </a:lnTo>
                  <a:lnTo>
                    <a:pt x="2288" y="2169"/>
                  </a:lnTo>
                  <a:lnTo>
                    <a:pt x="2239" y="2171"/>
                  </a:lnTo>
                  <a:lnTo>
                    <a:pt x="2189" y="2173"/>
                  </a:lnTo>
                  <a:lnTo>
                    <a:pt x="2140" y="2173"/>
                  </a:lnTo>
                  <a:lnTo>
                    <a:pt x="2089" y="2172"/>
                  </a:lnTo>
                  <a:lnTo>
                    <a:pt x="2038" y="2170"/>
                  </a:lnTo>
                  <a:lnTo>
                    <a:pt x="1987" y="2166"/>
                  </a:lnTo>
                  <a:lnTo>
                    <a:pt x="1935" y="2161"/>
                  </a:lnTo>
                  <a:lnTo>
                    <a:pt x="1883" y="2155"/>
                  </a:lnTo>
                  <a:lnTo>
                    <a:pt x="1883" y="2155"/>
                  </a:lnTo>
                  <a:lnTo>
                    <a:pt x="1831" y="2146"/>
                  </a:lnTo>
                  <a:lnTo>
                    <a:pt x="1780" y="2137"/>
                  </a:lnTo>
                  <a:lnTo>
                    <a:pt x="1728" y="2125"/>
                  </a:lnTo>
                  <a:lnTo>
                    <a:pt x="1678" y="2112"/>
                  </a:lnTo>
                  <a:lnTo>
                    <a:pt x="1628" y="2097"/>
                  </a:lnTo>
                  <a:lnTo>
                    <a:pt x="1578" y="2081"/>
                  </a:lnTo>
                  <a:lnTo>
                    <a:pt x="1530" y="2063"/>
                  </a:lnTo>
                  <a:lnTo>
                    <a:pt x="1482" y="2045"/>
                  </a:lnTo>
                  <a:lnTo>
                    <a:pt x="1434" y="2023"/>
                  </a:lnTo>
                  <a:lnTo>
                    <a:pt x="1387" y="2002"/>
                  </a:lnTo>
                  <a:lnTo>
                    <a:pt x="1340" y="1978"/>
                  </a:lnTo>
                  <a:lnTo>
                    <a:pt x="1295" y="1955"/>
                  </a:lnTo>
                  <a:lnTo>
                    <a:pt x="1249" y="1929"/>
                  </a:lnTo>
                  <a:lnTo>
                    <a:pt x="1205" y="1902"/>
                  </a:lnTo>
                  <a:lnTo>
                    <a:pt x="1161" y="1876"/>
                  </a:lnTo>
                  <a:lnTo>
                    <a:pt x="1117" y="1847"/>
                  </a:lnTo>
                  <a:lnTo>
                    <a:pt x="1075" y="1818"/>
                  </a:lnTo>
                  <a:lnTo>
                    <a:pt x="1033" y="1788"/>
                  </a:lnTo>
                  <a:lnTo>
                    <a:pt x="993" y="1757"/>
                  </a:lnTo>
                  <a:lnTo>
                    <a:pt x="951" y="1726"/>
                  </a:lnTo>
                  <a:lnTo>
                    <a:pt x="912" y="1694"/>
                  </a:lnTo>
                  <a:lnTo>
                    <a:pt x="873" y="1660"/>
                  </a:lnTo>
                  <a:lnTo>
                    <a:pt x="835" y="1627"/>
                  </a:lnTo>
                  <a:lnTo>
                    <a:pt x="797" y="1594"/>
                  </a:lnTo>
                  <a:lnTo>
                    <a:pt x="760" y="1560"/>
                  </a:lnTo>
                  <a:lnTo>
                    <a:pt x="723" y="1526"/>
                  </a:lnTo>
                  <a:lnTo>
                    <a:pt x="688" y="1491"/>
                  </a:lnTo>
                  <a:lnTo>
                    <a:pt x="653" y="1456"/>
                  </a:lnTo>
                  <a:lnTo>
                    <a:pt x="619" y="1422"/>
                  </a:lnTo>
                  <a:lnTo>
                    <a:pt x="586" y="1387"/>
                  </a:lnTo>
                  <a:lnTo>
                    <a:pt x="523" y="1317"/>
                  </a:lnTo>
                  <a:lnTo>
                    <a:pt x="463" y="1247"/>
                  </a:lnTo>
                  <a:lnTo>
                    <a:pt x="406" y="1179"/>
                  </a:lnTo>
                  <a:lnTo>
                    <a:pt x="352" y="1111"/>
                  </a:lnTo>
                  <a:lnTo>
                    <a:pt x="302" y="1046"/>
                  </a:lnTo>
                  <a:lnTo>
                    <a:pt x="255" y="983"/>
                  </a:lnTo>
                  <a:lnTo>
                    <a:pt x="212" y="923"/>
                  </a:lnTo>
                  <a:lnTo>
                    <a:pt x="173" y="868"/>
                  </a:lnTo>
                  <a:lnTo>
                    <a:pt x="138" y="815"/>
                  </a:lnTo>
                  <a:lnTo>
                    <a:pt x="106" y="766"/>
                  </a:lnTo>
                  <a:lnTo>
                    <a:pt x="79" y="723"/>
                  </a:lnTo>
                  <a:lnTo>
                    <a:pt x="36" y="652"/>
                  </a:lnTo>
                  <a:lnTo>
                    <a:pt x="9" y="607"/>
                  </a:lnTo>
                  <a:lnTo>
                    <a:pt x="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 rot="10800000" flipH="1">
              <a:off x="3802305" y="1566883"/>
              <a:ext cx="247217" cy="470883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731" y="80"/>
                </a:cxn>
                <a:cxn ang="0">
                  <a:pos x="861" y="165"/>
                </a:cxn>
                <a:cxn ang="0">
                  <a:pos x="1020" y="284"/>
                </a:cxn>
                <a:cxn ang="0">
                  <a:pos x="1197" y="435"/>
                </a:cxn>
                <a:cxn ang="0">
                  <a:pos x="1353" y="588"/>
                </a:cxn>
                <a:cxn ang="0">
                  <a:pos x="1447" y="692"/>
                </a:cxn>
                <a:cxn ang="0">
                  <a:pos x="1541" y="805"/>
                </a:cxn>
                <a:cxn ang="0">
                  <a:pos x="1633" y="927"/>
                </a:cxn>
                <a:cxn ang="0">
                  <a:pos x="1721" y="1058"/>
                </a:cxn>
                <a:cxn ang="0">
                  <a:pos x="1806" y="1199"/>
                </a:cxn>
                <a:cxn ang="0">
                  <a:pos x="1885" y="1349"/>
                </a:cxn>
                <a:cxn ang="0">
                  <a:pos x="1957" y="1509"/>
                </a:cxn>
                <a:cxn ang="0">
                  <a:pos x="2022" y="1680"/>
                </a:cxn>
                <a:cxn ang="0">
                  <a:pos x="2078" y="1860"/>
                </a:cxn>
                <a:cxn ang="0">
                  <a:pos x="2109" y="1982"/>
                </a:cxn>
                <a:cxn ang="0">
                  <a:pos x="2142" y="2159"/>
                </a:cxn>
                <a:cxn ang="0">
                  <a:pos x="2161" y="2329"/>
                </a:cxn>
                <a:cxn ang="0">
                  <a:pos x="2167" y="2492"/>
                </a:cxn>
                <a:cxn ang="0">
                  <a:pos x="2161" y="2646"/>
                </a:cxn>
                <a:cxn ang="0">
                  <a:pos x="2144" y="2793"/>
                </a:cxn>
                <a:cxn ang="0">
                  <a:pos x="2119" y="2932"/>
                </a:cxn>
                <a:cxn ang="0">
                  <a:pos x="2086" y="3062"/>
                </a:cxn>
                <a:cxn ang="0">
                  <a:pos x="2047" y="3185"/>
                </a:cxn>
                <a:cxn ang="0">
                  <a:pos x="2002" y="3299"/>
                </a:cxn>
                <a:cxn ang="0">
                  <a:pos x="1954" y="3405"/>
                </a:cxn>
                <a:cxn ang="0">
                  <a:pos x="1886" y="3532"/>
                </a:cxn>
                <a:cxn ang="0">
                  <a:pos x="1783" y="3692"/>
                </a:cxn>
                <a:cxn ang="0">
                  <a:pos x="1688" y="3817"/>
                </a:cxn>
                <a:cxn ang="0">
                  <a:pos x="1612" y="3903"/>
                </a:cxn>
                <a:cxn ang="0">
                  <a:pos x="1555" y="3960"/>
                </a:cxn>
                <a:cxn ang="0">
                  <a:pos x="1508" y="3940"/>
                </a:cxn>
                <a:cxn ang="0">
                  <a:pos x="1379" y="3879"/>
                </a:cxn>
                <a:cxn ang="0">
                  <a:pos x="1243" y="3803"/>
                </a:cxn>
                <a:cxn ang="0">
                  <a:pos x="1081" y="3701"/>
                </a:cxn>
                <a:cxn ang="0">
                  <a:pos x="904" y="3570"/>
                </a:cxn>
                <a:cxn ang="0">
                  <a:pos x="751" y="3439"/>
                </a:cxn>
                <a:cxn ang="0">
                  <a:pos x="659" y="3350"/>
                </a:cxn>
                <a:cxn ang="0">
                  <a:pos x="568" y="3254"/>
                </a:cxn>
                <a:cxn ang="0">
                  <a:pos x="479" y="3149"/>
                </a:cxn>
                <a:cxn ang="0">
                  <a:pos x="394" y="3035"/>
                </a:cxn>
                <a:cxn ang="0">
                  <a:pos x="313" y="2915"/>
                </a:cxn>
                <a:cxn ang="0">
                  <a:pos x="239" y="2785"/>
                </a:cxn>
                <a:cxn ang="0">
                  <a:pos x="171" y="2646"/>
                </a:cxn>
                <a:cxn ang="0">
                  <a:pos x="111" y="2499"/>
                </a:cxn>
                <a:cxn ang="0">
                  <a:pos x="76" y="2396"/>
                </a:cxn>
                <a:cxn ang="0">
                  <a:pos x="37" y="2238"/>
                </a:cxn>
                <a:cxn ang="0">
                  <a:pos x="12" y="2080"/>
                </a:cxn>
                <a:cxn ang="0">
                  <a:pos x="1" y="1919"/>
                </a:cxn>
                <a:cxn ang="0">
                  <a:pos x="2" y="1760"/>
                </a:cxn>
                <a:cxn ang="0">
                  <a:pos x="13" y="1600"/>
                </a:cxn>
                <a:cxn ang="0">
                  <a:pos x="34" y="1443"/>
                </a:cxn>
                <a:cxn ang="0">
                  <a:pos x="63" y="1289"/>
                </a:cxn>
                <a:cxn ang="0">
                  <a:pos x="98" y="1139"/>
                </a:cxn>
                <a:cxn ang="0">
                  <a:pos x="139" y="995"/>
                </a:cxn>
                <a:cxn ang="0">
                  <a:pos x="201" y="811"/>
                </a:cxn>
                <a:cxn ang="0">
                  <a:pos x="300" y="559"/>
                </a:cxn>
                <a:cxn ang="0">
                  <a:pos x="399" y="345"/>
                </a:cxn>
                <a:cxn ang="0">
                  <a:pos x="487" y="176"/>
                </a:cxn>
                <a:cxn ang="0">
                  <a:pos x="580" y="15"/>
                </a:cxn>
              </a:cxnLst>
              <a:rect l="0" t="0" r="r" b="b"/>
              <a:pathLst>
                <a:path w="2167" h="3960">
                  <a:moveTo>
                    <a:pt x="589" y="0"/>
                  </a:moveTo>
                  <a:lnTo>
                    <a:pt x="589" y="0"/>
                  </a:lnTo>
                  <a:lnTo>
                    <a:pt x="601" y="6"/>
                  </a:lnTo>
                  <a:lnTo>
                    <a:pt x="638" y="25"/>
                  </a:lnTo>
                  <a:lnTo>
                    <a:pt x="695" y="58"/>
                  </a:lnTo>
                  <a:lnTo>
                    <a:pt x="731" y="80"/>
                  </a:lnTo>
                  <a:lnTo>
                    <a:pt x="770" y="104"/>
                  </a:lnTo>
                  <a:lnTo>
                    <a:pt x="814" y="133"/>
                  </a:lnTo>
                  <a:lnTo>
                    <a:pt x="861" y="165"/>
                  </a:lnTo>
                  <a:lnTo>
                    <a:pt x="912" y="201"/>
                  </a:lnTo>
                  <a:lnTo>
                    <a:pt x="964" y="240"/>
                  </a:lnTo>
                  <a:lnTo>
                    <a:pt x="1020" y="284"/>
                  </a:lnTo>
                  <a:lnTo>
                    <a:pt x="1077" y="330"/>
                  </a:lnTo>
                  <a:lnTo>
                    <a:pt x="1136" y="382"/>
                  </a:lnTo>
                  <a:lnTo>
                    <a:pt x="1197" y="435"/>
                  </a:lnTo>
                  <a:lnTo>
                    <a:pt x="1259" y="494"/>
                  </a:lnTo>
                  <a:lnTo>
                    <a:pt x="1321" y="556"/>
                  </a:lnTo>
                  <a:lnTo>
                    <a:pt x="1353" y="588"/>
                  </a:lnTo>
                  <a:lnTo>
                    <a:pt x="1384" y="622"/>
                  </a:lnTo>
                  <a:lnTo>
                    <a:pt x="1416" y="657"/>
                  </a:lnTo>
                  <a:lnTo>
                    <a:pt x="1447" y="692"/>
                  </a:lnTo>
                  <a:lnTo>
                    <a:pt x="1478" y="728"/>
                  </a:lnTo>
                  <a:lnTo>
                    <a:pt x="1510" y="766"/>
                  </a:lnTo>
                  <a:lnTo>
                    <a:pt x="1541" y="805"/>
                  </a:lnTo>
                  <a:lnTo>
                    <a:pt x="1572" y="845"/>
                  </a:lnTo>
                  <a:lnTo>
                    <a:pt x="1602" y="886"/>
                  </a:lnTo>
                  <a:lnTo>
                    <a:pt x="1633" y="927"/>
                  </a:lnTo>
                  <a:lnTo>
                    <a:pt x="1662" y="969"/>
                  </a:lnTo>
                  <a:lnTo>
                    <a:pt x="1692" y="1013"/>
                  </a:lnTo>
                  <a:lnTo>
                    <a:pt x="1721" y="1058"/>
                  </a:lnTo>
                  <a:lnTo>
                    <a:pt x="1750" y="1104"/>
                  </a:lnTo>
                  <a:lnTo>
                    <a:pt x="1778" y="1151"/>
                  </a:lnTo>
                  <a:lnTo>
                    <a:pt x="1806" y="1199"/>
                  </a:lnTo>
                  <a:lnTo>
                    <a:pt x="1833" y="1248"/>
                  </a:lnTo>
                  <a:lnTo>
                    <a:pt x="1859" y="1299"/>
                  </a:lnTo>
                  <a:lnTo>
                    <a:pt x="1885" y="1349"/>
                  </a:lnTo>
                  <a:lnTo>
                    <a:pt x="1910" y="1401"/>
                  </a:lnTo>
                  <a:lnTo>
                    <a:pt x="1934" y="1455"/>
                  </a:lnTo>
                  <a:lnTo>
                    <a:pt x="1957" y="1509"/>
                  </a:lnTo>
                  <a:lnTo>
                    <a:pt x="1980" y="1565"/>
                  </a:lnTo>
                  <a:lnTo>
                    <a:pt x="2002" y="1622"/>
                  </a:lnTo>
                  <a:lnTo>
                    <a:pt x="2022" y="1680"/>
                  </a:lnTo>
                  <a:lnTo>
                    <a:pt x="2042" y="1738"/>
                  </a:lnTo>
                  <a:lnTo>
                    <a:pt x="2061" y="1799"/>
                  </a:lnTo>
                  <a:lnTo>
                    <a:pt x="2078" y="1860"/>
                  </a:lnTo>
                  <a:lnTo>
                    <a:pt x="2078" y="1860"/>
                  </a:lnTo>
                  <a:lnTo>
                    <a:pt x="2095" y="1921"/>
                  </a:lnTo>
                  <a:lnTo>
                    <a:pt x="2109" y="1982"/>
                  </a:lnTo>
                  <a:lnTo>
                    <a:pt x="2121" y="2042"/>
                  </a:lnTo>
                  <a:lnTo>
                    <a:pt x="2133" y="2101"/>
                  </a:lnTo>
                  <a:lnTo>
                    <a:pt x="2142" y="2159"/>
                  </a:lnTo>
                  <a:lnTo>
                    <a:pt x="2150" y="2217"/>
                  </a:lnTo>
                  <a:lnTo>
                    <a:pt x="2156" y="2274"/>
                  </a:lnTo>
                  <a:lnTo>
                    <a:pt x="2161" y="2329"/>
                  </a:lnTo>
                  <a:lnTo>
                    <a:pt x="2165" y="2384"/>
                  </a:lnTo>
                  <a:lnTo>
                    <a:pt x="2166" y="2438"/>
                  </a:lnTo>
                  <a:lnTo>
                    <a:pt x="2167" y="2492"/>
                  </a:lnTo>
                  <a:lnTo>
                    <a:pt x="2166" y="2544"/>
                  </a:lnTo>
                  <a:lnTo>
                    <a:pt x="2164" y="2596"/>
                  </a:lnTo>
                  <a:lnTo>
                    <a:pt x="2161" y="2646"/>
                  </a:lnTo>
                  <a:lnTo>
                    <a:pt x="2156" y="2696"/>
                  </a:lnTo>
                  <a:lnTo>
                    <a:pt x="2151" y="2744"/>
                  </a:lnTo>
                  <a:lnTo>
                    <a:pt x="2144" y="2793"/>
                  </a:lnTo>
                  <a:lnTo>
                    <a:pt x="2137" y="2840"/>
                  </a:lnTo>
                  <a:lnTo>
                    <a:pt x="2129" y="2887"/>
                  </a:lnTo>
                  <a:lnTo>
                    <a:pt x="2119" y="2932"/>
                  </a:lnTo>
                  <a:lnTo>
                    <a:pt x="2109" y="2977"/>
                  </a:lnTo>
                  <a:lnTo>
                    <a:pt x="2098" y="3019"/>
                  </a:lnTo>
                  <a:lnTo>
                    <a:pt x="2086" y="3062"/>
                  </a:lnTo>
                  <a:lnTo>
                    <a:pt x="2074" y="3104"/>
                  </a:lnTo>
                  <a:lnTo>
                    <a:pt x="2061" y="3145"/>
                  </a:lnTo>
                  <a:lnTo>
                    <a:pt x="2047" y="3185"/>
                  </a:lnTo>
                  <a:lnTo>
                    <a:pt x="2033" y="3224"/>
                  </a:lnTo>
                  <a:lnTo>
                    <a:pt x="2017" y="3262"/>
                  </a:lnTo>
                  <a:lnTo>
                    <a:pt x="2002" y="3299"/>
                  </a:lnTo>
                  <a:lnTo>
                    <a:pt x="1986" y="3335"/>
                  </a:lnTo>
                  <a:lnTo>
                    <a:pt x="1971" y="3370"/>
                  </a:lnTo>
                  <a:lnTo>
                    <a:pt x="1954" y="3405"/>
                  </a:lnTo>
                  <a:lnTo>
                    <a:pt x="1938" y="3438"/>
                  </a:lnTo>
                  <a:lnTo>
                    <a:pt x="1920" y="3470"/>
                  </a:lnTo>
                  <a:lnTo>
                    <a:pt x="1886" y="3532"/>
                  </a:lnTo>
                  <a:lnTo>
                    <a:pt x="1851" y="3590"/>
                  </a:lnTo>
                  <a:lnTo>
                    <a:pt x="1817" y="3643"/>
                  </a:lnTo>
                  <a:lnTo>
                    <a:pt x="1783" y="3692"/>
                  </a:lnTo>
                  <a:lnTo>
                    <a:pt x="1750" y="3738"/>
                  </a:lnTo>
                  <a:lnTo>
                    <a:pt x="1718" y="3780"/>
                  </a:lnTo>
                  <a:lnTo>
                    <a:pt x="1688" y="3817"/>
                  </a:lnTo>
                  <a:lnTo>
                    <a:pt x="1660" y="3850"/>
                  </a:lnTo>
                  <a:lnTo>
                    <a:pt x="1635" y="3879"/>
                  </a:lnTo>
                  <a:lnTo>
                    <a:pt x="1612" y="3903"/>
                  </a:lnTo>
                  <a:lnTo>
                    <a:pt x="1592" y="3924"/>
                  </a:lnTo>
                  <a:lnTo>
                    <a:pt x="1566" y="3950"/>
                  </a:lnTo>
                  <a:lnTo>
                    <a:pt x="1555" y="3960"/>
                  </a:lnTo>
                  <a:lnTo>
                    <a:pt x="1555" y="3960"/>
                  </a:lnTo>
                  <a:lnTo>
                    <a:pt x="1543" y="3955"/>
                  </a:lnTo>
                  <a:lnTo>
                    <a:pt x="1508" y="3940"/>
                  </a:lnTo>
                  <a:lnTo>
                    <a:pt x="1452" y="3915"/>
                  </a:lnTo>
                  <a:lnTo>
                    <a:pt x="1418" y="3898"/>
                  </a:lnTo>
                  <a:lnTo>
                    <a:pt x="1379" y="3879"/>
                  </a:lnTo>
                  <a:lnTo>
                    <a:pt x="1338" y="3856"/>
                  </a:lnTo>
                  <a:lnTo>
                    <a:pt x="1291" y="3831"/>
                  </a:lnTo>
                  <a:lnTo>
                    <a:pt x="1243" y="3803"/>
                  </a:lnTo>
                  <a:lnTo>
                    <a:pt x="1191" y="3772"/>
                  </a:lnTo>
                  <a:lnTo>
                    <a:pt x="1137" y="3737"/>
                  </a:lnTo>
                  <a:lnTo>
                    <a:pt x="1081" y="3701"/>
                  </a:lnTo>
                  <a:lnTo>
                    <a:pt x="1023" y="3660"/>
                  </a:lnTo>
                  <a:lnTo>
                    <a:pt x="964" y="3616"/>
                  </a:lnTo>
                  <a:lnTo>
                    <a:pt x="904" y="3570"/>
                  </a:lnTo>
                  <a:lnTo>
                    <a:pt x="844" y="3520"/>
                  </a:lnTo>
                  <a:lnTo>
                    <a:pt x="782" y="3467"/>
                  </a:lnTo>
                  <a:lnTo>
                    <a:pt x="751" y="3439"/>
                  </a:lnTo>
                  <a:lnTo>
                    <a:pt x="720" y="3410"/>
                  </a:lnTo>
                  <a:lnTo>
                    <a:pt x="689" y="3381"/>
                  </a:lnTo>
                  <a:lnTo>
                    <a:pt x="659" y="3350"/>
                  </a:lnTo>
                  <a:lnTo>
                    <a:pt x="628" y="3319"/>
                  </a:lnTo>
                  <a:lnTo>
                    <a:pt x="598" y="3287"/>
                  </a:lnTo>
                  <a:lnTo>
                    <a:pt x="568" y="3254"/>
                  </a:lnTo>
                  <a:lnTo>
                    <a:pt x="538" y="3219"/>
                  </a:lnTo>
                  <a:lnTo>
                    <a:pt x="508" y="3184"/>
                  </a:lnTo>
                  <a:lnTo>
                    <a:pt x="479" y="3149"/>
                  </a:lnTo>
                  <a:lnTo>
                    <a:pt x="451" y="3112"/>
                  </a:lnTo>
                  <a:lnTo>
                    <a:pt x="422" y="3074"/>
                  </a:lnTo>
                  <a:lnTo>
                    <a:pt x="394" y="3035"/>
                  </a:lnTo>
                  <a:lnTo>
                    <a:pt x="367" y="2997"/>
                  </a:lnTo>
                  <a:lnTo>
                    <a:pt x="340" y="2956"/>
                  </a:lnTo>
                  <a:lnTo>
                    <a:pt x="313" y="2915"/>
                  </a:lnTo>
                  <a:lnTo>
                    <a:pt x="289" y="2873"/>
                  </a:lnTo>
                  <a:lnTo>
                    <a:pt x="263" y="2829"/>
                  </a:lnTo>
                  <a:lnTo>
                    <a:pt x="239" y="2785"/>
                  </a:lnTo>
                  <a:lnTo>
                    <a:pt x="215" y="2740"/>
                  </a:lnTo>
                  <a:lnTo>
                    <a:pt x="193" y="2693"/>
                  </a:lnTo>
                  <a:lnTo>
                    <a:pt x="171" y="2646"/>
                  </a:lnTo>
                  <a:lnTo>
                    <a:pt x="150" y="2598"/>
                  </a:lnTo>
                  <a:lnTo>
                    <a:pt x="130" y="2549"/>
                  </a:lnTo>
                  <a:lnTo>
                    <a:pt x="111" y="2499"/>
                  </a:lnTo>
                  <a:lnTo>
                    <a:pt x="94" y="2448"/>
                  </a:lnTo>
                  <a:lnTo>
                    <a:pt x="94" y="2448"/>
                  </a:lnTo>
                  <a:lnTo>
                    <a:pt x="76" y="2396"/>
                  </a:lnTo>
                  <a:lnTo>
                    <a:pt x="62" y="2344"/>
                  </a:lnTo>
                  <a:lnTo>
                    <a:pt x="48" y="2292"/>
                  </a:lnTo>
                  <a:lnTo>
                    <a:pt x="37" y="2238"/>
                  </a:lnTo>
                  <a:lnTo>
                    <a:pt x="28" y="2186"/>
                  </a:lnTo>
                  <a:lnTo>
                    <a:pt x="19" y="2132"/>
                  </a:lnTo>
                  <a:lnTo>
                    <a:pt x="12" y="2080"/>
                  </a:lnTo>
                  <a:lnTo>
                    <a:pt x="7" y="2026"/>
                  </a:lnTo>
                  <a:lnTo>
                    <a:pt x="3" y="1973"/>
                  </a:lnTo>
                  <a:lnTo>
                    <a:pt x="1" y="1919"/>
                  </a:lnTo>
                  <a:lnTo>
                    <a:pt x="0" y="1866"/>
                  </a:lnTo>
                  <a:lnTo>
                    <a:pt x="0" y="1812"/>
                  </a:lnTo>
                  <a:lnTo>
                    <a:pt x="2" y="1760"/>
                  </a:lnTo>
                  <a:lnTo>
                    <a:pt x="4" y="1706"/>
                  </a:lnTo>
                  <a:lnTo>
                    <a:pt x="8" y="1653"/>
                  </a:lnTo>
                  <a:lnTo>
                    <a:pt x="13" y="1600"/>
                  </a:lnTo>
                  <a:lnTo>
                    <a:pt x="18" y="1548"/>
                  </a:lnTo>
                  <a:lnTo>
                    <a:pt x="26" y="1496"/>
                  </a:lnTo>
                  <a:lnTo>
                    <a:pt x="34" y="1443"/>
                  </a:lnTo>
                  <a:lnTo>
                    <a:pt x="42" y="1392"/>
                  </a:lnTo>
                  <a:lnTo>
                    <a:pt x="52" y="1340"/>
                  </a:lnTo>
                  <a:lnTo>
                    <a:pt x="63" y="1289"/>
                  </a:lnTo>
                  <a:lnTo>
                    <a:pt x="74" y="1239"/>
                  </a:lnTo>
                  <a:lnTo>
                    <a:pt x="85" y="1189"/>
                  </a:lnTo>
                  <a:lnTo>
                    <a:pt x="98" y="1139"/>
                  </a:lnTo>
                  <a:lnTo>
                    <a:pt x="111" y="1091"/>
                  </a:lnTo>
                  <a:lnTo>
                    <a:pt x="126" y="1042"/>
                  </a:lnTo>
                  <a:lnTo>
                    <a:pt x="139" y="995"/>
                  </a:lnTo>
                  <a:lnTo>
                    <a:pt x="155" y="948"/>
                  </a:lnTo>
                  <a:lnTo>
                    <a:pt x="169" y="901"/>
                  </a:lnTo>
                  <a:lnTo>
                    <a:pt x="201" y="811"/>
                  </a:lnTo>
                  <a:lnTo>
                    <a:pt x="233" y="723"/>
                  </a:lnTo>
                  <a:lnTo>
                    <a:pt x="267" y="639"/>
                  </a:lnTo>
                  <a:lnTo>
                    <a:pt x="300" y="559"/>
                  </a:lnTo>
                  <a:lnTo>
                    <a:pt x="333" y="483"/>
                  </a:lnTo>
                  <a:lnTo>
                    <a:pt x="366" y="413"/>
                  </a:lnTo>
                  <a:lnTo>
                    <a:pt x="399" y="345"/>
                  </a:lnTo>
                  <a:lnTo>
                    <a:pt x="430" y="284"/>
                  </a:lnTo>
                  <a:lnTo>
                    <a:pt x="459" y="227"/>
                  </a:lnTo>
                  <a:lnTo>
                    <a:pt x="487" y="176"/>
                  </a:lnTo>
                  <a:lnTo>
                    <a:pt x="511" y="131"/>
                  </a:lnTo>
                  <a:lnTo>
                    <a:pt x="553" y="59"/>
                  </a:lnTo>
                  <a:lnTo>
                    <a:pt x="580" y="15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rot="10800000" flipH="1">
              <a:off x="3447045" y="1510638"/>
              <a:ext cx="241723" cy="469576"/>
            </a:xfrm>
            <a:custGeom>
              <a:avLst/>
              <a:gdLst/>
              <a:ahLst/>
              <a:cxnLst>
                <a:cxn ang="0">
                  <a:pos x="1608" y="11"/>
                </a:cxn>
                <a:cxn ang="0">
                  <a:pos x="1688" y="141"/>
                </a:cxn>
                <a:cxn ang="0">
                  <a:pos x="1762" y="281"/>
                </a:cxn>
                <a:cxn ang="0">
                  <a:pos x="1846" y="464"/>
                </a:cxn>
                <a:cxn ang="0">
                  <a:pos x="1931" y="686"/>
                </a:cxn>
                <a:cxn ang="0">
                  <a:pos x="1996" y="897"/>
                </a:cxn>
                <a:cxn ang="0">
                  <a:pos x="2031" y="1035"/>
                </a:cxn>
                <a:cxn ang="0">
                  <a:pos x="2060" y="1181"/>
                </a:cxn>
                <a:cxn ang="0">
                  <a:pos x="2084" y="1334"/>
                </a:cxn>
                <a:cxn ang="0">
                  <a:pos x="2101" y="1493"/>
                </a:cxn>
                <a:cxn ang="0">
                  <a:pos x="2110" y="1659"/>
                </a:cxn>
                <a:cxn ang="0">
                  <a:pos x="2109" y="1831"/>
                </a:cxn>
                <a:cxn ang="0">
                  <a:pos x="2098" y="2007"/>
                </a:cxn>
                <a:cxn ang="0">
                  <a:pos x="2076" y="2189"/>
                </a:cxn>
                <a:cxn ang="0">
                  <a:pos x="2042" y="2375"/>
                </a:cxn>
                <a:cxn ang="0">
                  <a:pos x="2012" y="2497"/>
                </a:cxn>
                <a:cxn ang="0">
                  <a:pos x="1958" y="2669"/>
                </a:cxn>
                <a:cxn ang="0">
                  <a:pos x="1896" y="2827"/>
                </a:cxn>
                <a:cxn ang="0">
                  <a:pos x="1826" y="2972"/>
                </a:cxn>
                <a:cxn ang="0">
                  <a:pos x="1749" y="3105"/>
                </a:cxn>
                <a:cxn ang="0">
                  <a:pos x="1666" y="3225"/>
                </a:cxn>
                <a:cxn ang="0">
                  <a:pos x="1579" y="3334"/>
                </a:cxn>
                <a:cxn ang="0">
                  <a:pos x="1490" y="3432"/>
                </a:cxn>
                <a:cxn ang="0">
                  <a:pos x="1398" y="3520"/>
                </a:cxn>
                <a:cxn ang="0">
                  <a:pos x="1306" y="3597"/>
                </a:cxn>
                <a:cxn ang="0">
                  <a:pos x="1215" y="3666"/>
                </a:cxn>
                <a:cxn ang="0">
                  <a:pos x="1097" y="3744"/>
                </a:cxn>
                <a:cxn ang="0">
                  <a:pos x="932" y="3833"/>
                </a:cxn>
                <a:cxn ang="0">
                  <a:pos x="790" y="3895"/>
                </a:cxn>
                <a:cxn ang="0">
                  <a:pos x="684" y="3932"/>
                </a:cxn>
                <a:cxn ang="0">
                  <a:pos x="608" y="3953"/>
                </a:cxn>
                <a:cxn ang="0">
                  <a:pos x="575" y="3912"/>
                </a:cxn>
                <a:cxn ang="0">
                  <a:pos x="491" y="3794"/>
                </a:cxn>
                <a:cxn ang="0">
                  <a:pos x="407" y="3659"/>
                </a:cxn>
                <a:cxn ang="0">
                  <a:pos x="313" y="3489"/>
                </a:cxn>
                <a:cxn ang="0">
                  <a:pos x="218" y="3286"/>
                </a:cxn>
                <a:cxn ang="0">
                  <a:pos x="145" y="3094"/>
                </a:cxn>
                <a:cxn ang="0">
                  <a:pos x="106" y="2971"/>
                </a:cxn>
                <a:cxn ang="0">
                  <a:pos x="71" y="2841"/>
                </a:cxn>
                <a:cxn ang="0">
                  <a:pos x="42" y="2705"/>
                </a:cxn>
                <a:cxn ang="0">
                  <a:pos x="20" y="2564"/>
                </a:cxn>
                <a:cxn ang="0">
                  <a:pos x="6" y="2417"/>
                </a:cxn>
                <a:cxn ang="0">
                  <a:pos x="0" y="2266"/>
                </a:cxn>
                <a:cxn ang="0">
                  <a:pos x="6" y="2110"/>
                </a:cxn>
                <a:cxn ang="0">
                  <a:pos x="21" y="1951"/>
                </a:cxn>
                <a:cxn ang="0">
                  <a:pos x="39" y="1843"/>
                </a:cxn>
                <a:cxn ang="0">
                  <a:pos x="77" y="1686"/>
                </a:cxn>
                <a:cxn ang="0">
                  <a:pos x="129" y="1534"/>
                </a:cxn>
                <a:cxn ang="0">
                  <a:pos x="193" y="1389"/>
                </a:cxn>
                <a:cxn ang="0">
                  <a:pos x="269" y="1248"/>
                </a:cxn>
                <a:cxn ang="0">
                  <a:pos x="352" y="1115"/>
                </a:cxn>
                <a:cxn ang="0">
                  <a:pos x="444" y="987"/>
                </a:cxn>
                <a:cxn ang="0">
                  <a:pos x="541" y="867"/>
                </a:cxn>
                <a:cxn ang="0">
                  <a:pos x="641" y="753"/>
                </a:cxn>
                <a:cxn ang="0">
                  <a:pos x="745" y="647"/>
                </a:cxn>
                <a:cxn ang="0">
                  <a:pos x="884" y="516"/>
                </a:cxn>
                <a:cxn ang="0">
                  <a:pos x="1088" y="346"/>
                </a:cxn>
                <a:cxn ang="0">
                  <a:pos x="1273" y="208"/>
                </a:cxn>
                <a:cxn ang="0">
                  <a:pos x="1429" y="103"/>
                </a:cxn>
                <a:cxn ang="0">
                  <a:pos x="1585" y="8"/>
                </a:cxn>
              </a:cxnLst>
              <a:rect l="0" t="0" r="r" b="b"/>
              <a:pathLst>
                <a:path w="2111" h="3953">
                  <a:moveTo>
                    <a:pt x="1601" y="0"/>
                  </a:moveTo>
                  <a:lnTo>
                    <a:pt x="1601" y="0"/>
                  </a:lnTo>
                  <a:lnTo>
                    <a:pt x="1608" y="11"/>
                  </a:lnTo>
                  <a:lnTo>
                    <a:pt x="1632" y="47"/>
                  </a:lnTo>
                  <a:lnTo>
                    <a:pt x="1666" y="104"/>
                  </a:lnTo>
                  <a:lnTo>
                    <a:pt x="1688" y="141"/>
                  </a:lnTo>
                  <a:lnTo>
                    <a:pt x="1710" y="183"/>
                  </a:lnTo>
                  <a:lnTo>
                    <a:pt x="1735" y="230"/>
                  </a:lnTo>
                  <a:lnTo>
                    <a:pt x="1762" y="281"/>
                  </a:lnTo>
                  <a:lnTo>
                    <a:pt x="1789" y="338"/>
                  </a:lnTo>
                  <a:lnTo>
                    <a:pt x="1818" y="399"/>
                  </a:lnTo>
                  <a:lnTo>
                    <a:pt x="1846" y="464"/>
                  </a:lnTo>
                  <a:lnTo>
                    <a:pt x="1874" y="534"/>
                  </a:lnTo>
                  <a:lnTo>
                    <a:pt x="1903" y="607"/>
                  </a:lnTo>
                  <a:lnTo>
                    <a:pt x="1931" y="686"/>
                  </a:lnTo>
                  <a:lnTo>
                    <a:pt x="1958" y="768"/>
                  </a:lnTo>
                  <a:lnTo>
                    <a:pt x="1984" y="854"/>
                  </a:lnTo>
                  <a:lnTo>
                    <a:pt x="1996" y="897"/>
                  </a:lnTo>
                  <a:lnTo>
                    <a:pt x="2009" y="943"/>
                  </a:lnTo>
                  <a:lnTo>
                    <a:pt x="2020" y="989"/>
                  </a:lnTo>
                  <a:lnTo>
                    <a:pt x="2031" y="1035"/>
                  </a:lnTo>
                  <a:lnTo>
                    <a:pt x="2042" y="1084"/>
                  </a:lnTo>
                  <a:lnTo>
                    <a:pt x="2051" y="1132"/>
                  </a:lnTo>
                  <a:lnTo>
                    <a:pt x="2060" y="1181"/>
                  </a:lnTo>
                  <a:lnTo>
                    <a:pt x="2069" y="1231"/>
                  </a:lnTo>
                  <a:lnTo>
                    <a:pt x="2077" y="1283"/>
                  </a:lnTo>
                  <a:lnTo>
                    <a:pt x="2084" y="1334"/>
                  </a:lnTo>
                  <a:lnTo>
                    <a:pt x="2091" y="1386"/>
                  </a:lnTo>
                  <a:lnTo>
                    <a:pt x="2096" y="1440"/>
                  </a:lnTo>
                  <a:lnTo>
                    <a:pt x="2101" y="1493"/>
                  </a:lnTo>
                  <a:lnTo>
                    <a:pt x="2104" y="1548"/>
                  </a:lnTo>
                  <a:lnTo>
                    <a:pt x="2108" y="1604"/>
                  </a:lnTo>
                  <a:lnTo>
                    <a:pt x="2110" y="1659"/>
                  </a:lnTo>
                  <a:lnTo>
                    <a:pt x="2111" y="1716"/>
                  </a:lnTo>
                  <a:lnTo>
                    <a:pt x="2111" y="1773"/>
                  </a:lnTo>
                  <a:lnTo>
                    <a:pt x="2109" y="1831"/>
                  </a:lnTo>
                  <a:lnTo>
                    <a:pt x="2107" y="1889"/>
                  </a:lnTo>
                  <a:lnTo>
                    <a:pt x="2103" y="1948"/>
                  </a:lnTo>
                  <a:lnTo>
                    <a:pt x="2098" y="2007"/>
                  </a:lnTo>
                  <a:lnTo>
                    <a:pt x="2092" y="2068"/>
                  </a:lnTo>
                  <a:lnTo>
                    <a:pt x="2085" y="2128"/>
                  </a:lnTo>
                  <a:lnTo>
                    <a:pt x="2076" y="2189"/>
                  </a:lnTo>
                  <a:lnTo>
                    <a:pt x="2066" y="2251"/>
                  </a:lnTo>
                  <a:lnTo>
                    <a:pt x="2054" y="2313"/>
                  </a:lnTo>
                  <a:lnTo>
                    <a:pt x="2042" y="2375"/>
                  </a:lnTo>
                  <a:lnTo>
                    <a:pt x="2042" y="2375"/>
                  </a:lnTo>
                  <a:lnTo>
                    <a:pt x="2027" y="2437"/>
                  </a:lnTo>
                  <a:lnTo>
                    <a:pt x="2012" y="2497"/>
                  </a:lnTo>
                  <a:lnTo>
                    <a:pt x="1995" y="2556"/>
                  </a:lnTo>
                  <a:lnTo>
                    <a:pt x="1978" y="2614"/>
                  </a:lnTo>
                  <a:lnTo>
                    <a:pt x="1958" y="2669"/>
                  </a:lnTo>
                  <a:lnTo>
                    <a:pt x="1938" y="2723"/>
                  </a:lnTo>
                  <a:lnTo>
                    <a:pt x="1918" y="2776"/>
                  </a:lnTo>
                  <a:lnTo>
                    <a:pt x="1896" y="2827"/>
                  </a:lnTo>
                  <a:lnTo>
                    <a:pt x="1873" y="2877"/>
                  </a:lnTo>
                  <a:lnTo>
                    <a:pt x="1850" y="2925"/>
                  </a:lnTo>
                  <a:lnTo>
                    <a:pt x="1826" y="2972"/>
                  </a:lnTo>
                  <a:lnTo>
                    <a:pt x="1800" y="3017"/>
                  </a:lnTo>
                  <a:lnTo>
                    <a:pt x="1775" y="3062"/>
                  </a:lnTo>
                  <a:lnTo>
                    <a:pt x="1749" y="3105"/>
                  </a:lnTo>
                  <a:lnTo>
                    <a:pt x="1722" y="3146"/>
                  </a:lnTo>
                  <a:lnTo>
                    <a:pt x="1694" y="3186"/>
                  </a:lnTo>
                  <a:lnTo>
                    <a:pt x="1666" y="3225"/>
                  </a:lnTo>
                  <a:lnTo>
                    <a:pt x="1637" y="3262"/>
                  </a:lnTo>
                  <a:lnTo>
                    <a:pt x="1608" y="3299"/>
                  </a:lnTo>
                  <a:lnTo>
                    <a:pt x="1579" y="3334"/>
                  </a:lnTo>
                  <a:lnTo>
                    <a:pt x="1550" y="3368"/>
                  </a:lnTo>
                  <a:lnTo>
                    <a:pt x="1520" y="3400"/>
                  </a:lnTo>
                  <a:lnTo>
                    <a:pt x="1490" y="3432"/>
                  </a:lnTo>
                  <a:lnTo>
                    <a:pt x="1460" y="3462"/>
                  </a:lnTo>
                  <a:lnTo>
                    <a:pt x="1429" y="3491"/>
                  </a:lnTo>
                  <a:lnTo>
                    <a:pt x="1398" y="3520"/>
                  </a:lnTo>
                  <a:lnTo>
                    <a:pt x="1368" y="3547"/>
                  </a:lnTo>
                  <a:lnTo>
                    <a:pt x="1337" y="3573"/>
                  </a:lnTo>
                  <a:lnTo>
                    <a:pt x="1306" y="3597"/>
                  </a:lnTo>
                  <a:lnTo>
                    <a:pt x="1276" y="3622"/>
                  </a:lnTo>
                  <a:lnTo>
                    <a:pt x="1245" y="3644"/>
                  </a:lnTo>
                  <a:lnTo>
                    <a:pt x="1215" y="3666"/>
                  </a:lnTo>
                  <a:lnTo>
                    <a:pt x="1186" y="3687"/>
                  </a:lnTo>
                  <a:lnTo>
                    <a:pt x="1156" y="3706"/>
                  </a:lnTo>
                  <a:lnTo>
                    <a:pt x="1097" y="3744"/>
                  </a:lnTo>
                  <a:lnTo>
                    <a:pt x="1039" y="3777"/>
                  </a:lnTo>
                  <a:lnTo>
                    <a:pt x="984" y="3807"/>
                  </a:lnTo>
                  <a:lnTo>
                    <a:pt x="932" y="3833"/>
                  </a:lnTo>
                  <a:lnTo>
                    <a:pt x="881" y="3856"/>
                  </a:lnTo>
                  <a:lnTo>
                    <a:pt x="835" y="3877"/>
                  </a:lnTo>
                  <a:lnTo>
                    <a:pt x="790" y="3895"/>
                  </a:lnTo>
                  <a:lnTo>
                    <a:pt x="751" y="3910"/>
                  </a:lnTo>
                  <a:lnTo>
                    <a:pt x="715" y="3923"/>
                  </a:lnTo>
                  <a:lnTo>
                    <a:pt x="684" y="3932"/>
                  </a:lnTo>
                  <a:lnTo>
                    <a:pt x="657" y="3940"/>
                  </a:lnTo>
                  <a:lnTo>
                    <a:pt x="620" y="3950"/>
                  </a:lnTo>
                  <a:lnTo>
                    <a:pt x="608" y="3953"/>
                  </a:lnTo>
                  <a:lnTo>
                    <a:pt x="608" y="3953"/>
                  </a:lnTo>
                  <a:lnTo>
                    <a:pt x="600" y="3943"/>
                  </a:lnTo>
                  <a:lnTo>
                    <a:pt x="575" y="3912"/>
                  </a:lnTo>
                  <a:lnTo>
                    <a:pt x="539" y="3862"/>
                  </a:lnTo>
                  <a:lnTo>
                    <a:pt x="516" y="3831"/>
                  </a:lnTo>
                  <a:lnTo>
                    <a:pt x="491" y="3794"/>
                  </a:lnTo>
                  <a:lnTo>
                    <a:pt x="465" y="3753"/>
                  </a:lnTo>
                  <a:lnTo>
                    <a:pt x="437" y="3709"/>
                  </a:lnTo>
                  <a:lnTo>
                    <a:pt x="407" y="3659"/>
                  </a:lnTo>
                  <a:lnTo>
                    <a:pt x="376" y="3607"/>
                  </a:lnTo>
                  <a:lnTo>
                    <a:pt x="345" y="3549"/>
                  </a:lnTo>
                  <a:lnTo>
                    <a:pt x="313" y="3489"/>
                  </a:lnTo>
                  <a:lnTo>
                    <a:pt x="281" y="3425"/>
                  </a:lnTo>
                  <a:lnTo>
                    <a:pt x="249" y="3358"/>
                  </a:lnTo>
                  <a:lnTo>
                    <a:pt x="218" y="3286"/>
                  </a:lnTo>
                  <a:lnTo>
                    <a:pt x="188" y="3212"/>
                  </a:lnTo>
                  <a:lnTo>
                    <a:pt x="158" y="3135"/>
                  </a:lnTo>
                  <a:lnTo>
                    <a:pt x="145" y="3094"/>
                  </a:lnTo>
                  <a:lnTo>
                    <a:pt x="131" y="3054"/>
                  </a:lnTo>
                  <a:lnTo>
                    <a:pt x="118" y="3013"/>
                  </a:lnTo>
                  <a:lnTo>
                    <a:pt x="106" y="2971"/>
                  </a:lnTo>
                  <a:lnTo>
                    <a:pt x="93" y="2928"/>
                  </a:lnTo>
                  <a:lnTo>
                    <a:pt x="82" y="2885"/>
                  </a:lnTo>
                  <a:lnTo>
                    <a:pt x="71" y="2841"/>
                  </a:lnTo>
                  <a:lnTo>
                    <a:pt x="60" y="2796"/>
                  </a:lnTo>
                  <a:lnTo>
                    <a:pt x="51" y="2751"/>
                  </a:lnTo>
                  <a:lnTo>
                    <a:pt x="42" y="2705"/>
                  </a:lnTo>
                  <a:lnTo>
                    <a:pt x="33" y="2658"/>
                  </a:lnTo>
                  <a:lnTo>
                    <a:pt x="26" y="2611"/>
                  </a:lnTo>
                  <a:lnTo>
                    <a:pt x="20" y="2564"/>
                  </a:lnTo>
                  <a:lnTo>
                    <a:pt x="14" y="2515"/>
                  </a:lnTo>
                  <a:lnTo>
                    <a:pt x="9" y="2466"/>
                  </a:lnTo>
                  <a:lnTo>
                    <a:pt x="6" y="2417"/>
                  </a:lnTo>
                  <a:lnTo>
                    <a:pt x="3" y="2367"/>
                  </a:lnTo>
                  <a:lnTo>
                    <a:pt x="0" y="2316"/>
                  </a:lnTo>
                  <a:lnTo>
                    <a:pt x="0" y="2266"/>
                  </a:lnTo>
                  <a:lnTo>
                    <a:pt x="0" y="2215"/>
                  </a:lnTo>
                  <a:lnTo>
                    <a:pt x="3" y="2162"/>
                  </a:lnTo>
                  <a:lnTo>
                    <a:pt x="6" y="2110"/>
                  </a:lnTo>
                  <a:lnTo>
                    <a:pt x="9" y="2057"/>
                  </a:lnTo>
                  <a:lnTo>
                    <a:pt x="15" y="2005"/>
                  </a:lnTo>
                  <a:lnTo>
                    <a:pt x="21" y="1951"/>
                  </a:lnTo>
                  <a:lnTo>
                    <a:pt x="29" y="1897"/>
                  </a:lnTo>
                  <a:lnTo>
                    <a:pt x="29" y="1897"/>
                  </a:lnTo>
                  <a:lnTo>
                    <a:pt x="39" y="1843"/>
                  </a:lnTo>
                  <a:lnTo>
                    <a:pt x="50" y="1791"/>
                  </a:lnTo>
                  <a:lnTo>
                    <a:pt x="62" y="1738"/>
                  </a:lnTo>
                  <a:lnTo>
                    <a:pt x="77" y="1686"/>
                  </a:lnTo>
                  <a:lnTo>
                    <a:pt x="93" y="1635"/>
                  </a:lnTo>
                  <a:lnTo>
                    <a:pt x="111" y="1584"/>
                  </a:lnTo>
                  <a:lnTo>
                    <a:pt x="129" y="1534"/>
                  </a:lnTo>
                  <a:lnTo>
                    <a:pt x="150" y="1485"/>
                  </a:lnTo>
                  <a:lnTo>
                    <a:pt x="171" y="1437"/>
                  </a:lnTo>
                  <a:lnTo>
                    <a:pt x="193" y="1389"/>
                  </a:lnTo>
                  <a:lnTo>
                    <a:pt x="217" y="1341"/>
                  </a:lnTo>
                  <a:lnTo>
                    <a:pt x="243" y="1294"/>
                  </a:lnTo>
                  <a:lnTo>
                    <a:pt x="269" y="1248"/>
                  </a:lnTo>
                  <a:lnTo>
                    <a:pt x="295" y="1203"/>
                  </a:lnTo>
                  <a:lnTo>
                    <a:pt x="323" y="1159"/>
                  </a:lnTo>
                  <a:lnTo>
                    <a:pt x="352" y="1115"/>
                  </a:lnTo>
                  <a:lnTo>
                    <a:pt x="382" y="1072"/>
                  </a:lnTo>
                  <a:lnTo>
                    <a:pt x="412" y="1029"/>
                  </a:lnTo>
                  <a:lnTo>
                    <a:pt x="444" y="987"/>
                  </a:lnTo>
                  <a:lnTo>
                    <a:pt x="475" y="947"/>
                  </a:lnTo>
                  <a:lnTo>
                    <a:pt x="508" y="906"/>
                  </a:lnTo>
                  <a:lnTo>
                    <a:pt x="541" y="867"/>
                  </a:lnTo>
                  <a:lnTo>
                    <a:pt x="574" y="829"/>
                  </a:lnTo>
                  <a:lnTo>
                    <a:pt x="607" y="790"/>
                  </a:lnTo>
                  <a:lnTo>
                    <a:pt x="641" y="753"/>
                  </a:lnTo>
                  <a:lnTo>
                    <a:pt x="676" y="718"/>
                  </a:lnTo>
                  <a:lnTo>
                    <a:pt x="710" y="681"/>
                  </a:lnTo>
                  <a:lnTo>
                    <a:pt x="745" y="647"/>
                  </a:lnTo>
                  <a:lnTo>
                    <a:pt x="779" y="613"/>
                  </a:lnTo>
                  <a:lnTo>
                    <a:pt x="814" y="580"/>
                  </a:lnTo>
                  <a:lnTo>
                    <a:pt x="884" y="516"/>
                  </a:lnTo>
                  <a:lnTo>
                    <a:pt x="953" y="457"/>
                  </a:lnTo>
                  <a:lnTo>
                    <a:pt x="1020" y="400"/>
                  </a:lnTo>
                  <a:lnTo>
                    <a:pt x="1088" y="346"/>
                  </a:lnTo>
                  <a:lnTo>
                    <a:pt x="1153" y="296"/>
                  </a:lnTo>
                  <a:lnTo>
                    <a:pt x="1214" y="250"/>
                  </a:lnTo>
                  <a:lnTo>
                    <a:pt x="1273" y="208"/>
                  </a:lnTo>
                  <a:lnTo>
                    <a:pt x="1329" y="169"/>
                  </a:lnTo>
                  <a:lnTo>
                    <a:pt x="1381" y="134"/>
                  </a:lnTo>
                  <a:lnTo>
                    <a:pt x="1429" y="103"/>
                  </a:lnTo>
                  <a:lnTo>
                    <a:pt x="1471" y="77"/>
                  </a:lnTo>
                  <a:lnTo>
                    <a:pt x="1540" y="34"/>
                  </a:lnTo>
                  <a:lnTo>
                    <a:pt x="1585" y="8"/>
                  </a:lnTo>
                  <a:lnTo>
                    <a:pt x="1601" y="0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 rot="10800000" flipH="1">
              <a:off x="3102773" y="1841565"/>
              <a:ext cx="353429" cy="325695"/>
            </a:xfrm>
            <a:custGeom>
              <a:avLst/>
              <a:gdLst/>
              <a:ahLst/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 rot="10800000" flipH="1">
              <a:off x="2983743" y="2214347"/>
              <a:ext cx="437665" cy="258986"/>
            </a:xfrm>
            <a:custGeom>
              <a:avLst/>
              <a:gdLst/>
              <a:ahLst/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2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 rot="10800000" flipH="1">
              <a:off x="2905000" y="2536117"/>
              <a:ext cx="384559" cy="294302"/>
            </a:xfrm>
            <a:custGeom>
              <a:avLst/>
              <a:gdLst/>
              <a:ahLst/>
              <a:cxnLst>
                <a:cxn ang="0">
                  <a:pos x="3348" y="2351"/>
                </a:cxn>
                <a:cxn ang="0">
                  <a:pos x="3206" y="2392"/>
                </a:cxn>
                <a:cxn ang="0">
                  <a:pos x="3055" y="2425"/>
                </a:cxn>
                <a:cxn ang="0">
                  <a:pos x="2862" y="2456"/>
                </a:cxn>
                <a:cxn ang="0">
                  <a:pos x="2634" y="2475"/>
                </a:cxn>
                <a:cxn ang="0">
                  <a:pos x="2419" y="2479"/>
                </a:cxn>
                <a:cxn ang="0">
                  <a:pos x="2282" y="2473"/>
                </a:cxn>
                <a:cxn ang="0">
                  <a:pos x="2138" y="2460"/>
                </a:cxn>
                <a:cxn ang="0">
                  <a:pos x="1991" y="2440"/>
                </a:cxn>
                <a:cxn ang="0">
                  <a:pos x="1839" y="2410"/>
                </a:cxn>
                <a:cxn ang="0">
                  <a:pos x="1684" y="2371"/>
                </a:cxn>
                <a:cxn ang="0">
                  <a:pos x="1526" y="2321"/>
                </a:cxn>
                <a:cxn ang="0">
                  <a:pos x="1366" y="2259"/>
                </a:cxn>
                <a:cxn ang="0">
                  <a:pos x="1204" y="2184"/>
                </a:cxn>
                <a:cxn ang="0">
                  <a:pos x="1043" y="2096"/>
                </a:cxn>
                <a:cxn ang="0">
                  <a:pos x="939" y="2031"/>
                </a:cxn>
                <a:cxn ang="0">
                  <a:pos x="796" y="1928"/>
                </a:cxn>
                <a:cxn ang="0">
                  <a:pos x="668" y="1820"/>
                </a:cxn>
                <a:cxn ang="0">
                  <a:pos x="555" y="1709"/>
                </a:cxn>
                <a:cxn ang="0">
                  <a:pos x="455" y="1593"/>
                </a:cxn>
                <a:cxn ang="0">
                  <a:pos x="368" y="1477"/>
                </a:cxn>
                <a:cxn ang="0">
                  <a:pos x="292" y="1359"/>
                </a:cxn>
                <a:cxn ang="0">
                  <a:pos x="228" y="1241"/>
                </a:cxn>
                <a:cxn ang="0">
                  <a:pos x="174" y="1126"/>
                </a:cxn>
                <a:cxn ang="0">
                  <a:pos x="128" y="1011"/>
                </a:cxn>
                <a:cxn ang="0">
                  <a:pos x="92" y="901"/>
                </a:cxn>
                <a:cxn ang="0">
                  <a:pos x="54" y="761"/>
                </a:cxn>
                <a:cxn ang="0">
                  <a:pos x="20" y="571"/>
                </a:cxn>
                <a:cxn ang="0">
                  <a:pos x="4" y="413"/>
                </a:cxn>
                <a:cxn ang="0">
                  <a:pos x="0" y="296"/>
                </a:cxn>
                <a:cxn ang="0">
                  <a:pos x="2" y="215"/>
                </a:cxn>
                <a:cxn ang="0">
                  <a:pos x="50" y="195"/>
                </a:cxn>
                <a:cxn ang="0">
                  <a:pos x="183" y="145"/>
                </a:cxn>
                <a:cxn ang="0">
                  <a:pos x="331" y="100"/>
                </a:cxn>
                <a:cxn ang="0">
                  <a:pos x="516" y="57"/>
                </a:cxn>
                <a:cxn ang="0">
                  <a:pos x="731" y="21"/>
                </a:cxn>
                <a:cxn ang="0">
                  <a:pos x="929" y="3"/>
                </a:cxn>
                <a:cxn ang="0">
                  <a:pos x="1054" y="0"/>
                </a:cxn>
                <a:cxn ang="0">
                  <a:pos x="1184" y="3"/>
                </a:cxn>
                <a:cxn ang="0">
                  <a:pos x="1319" y="14"/>
                </a:cxn>
                <a:cxn ang="0">
                  <a:pos x="1456" y="33"/>
                </a:cxn>
                <a:cxn ang="0">
                  <a:pos x="1595" y="62"/>
                </a:cxn>
                <a:cxn ang="0">
                  <a:pos x="1735" y="100"/>
                </a:cxn>
                <a:cxn ang="0">
                  <a:pos x="1878" y="151"/>
                </a:cxn>
                <a:cxn ang="0">
                  <a:pos x="2020" y="212"/>
                </a:cxn>
                <a:cxn ang="0">
                  <a:pos x="2114" y="261"/>
                </a:cxn>
                <a:cxn ang="0">
                  <a:pos x="2248" y="344"/>
                </a:cxn>
                <a:cxn ang="0">
                  <a:pos x="2373" y="441"/>
                </a:cxn>
                <a:cxn ang="0">
                  <a:pos x="2489" y="547"/>
                </a:cxn>
                <a:cxn ang="0">
                  <a:pos x="2596" y="661"/>
                </a:cxn>
                <a:cxn ang="0">
                  <a:pos x="2695" y="783"/>
                </a:cxn>
                <a:cxn ang="0">
                  <a:pos x="2786" y="910"/>
                </a:cxn>
                <a:cxn ang="0">
                  <a:pos x="2869" y="1042"/>
                </a:cxn>
                <a:cxn ang="0">
                  <a:pos x="2945" y="1175"/>
                </a:cxn>
                <a:cxn ang="0">
                  <a:pos x="3013" y="1309"/>
                </a:cxn>
                <a:cxn ang="0">
                  <a:pos x="3092" y="1485"/>
                </a:cxn>
                <a:cxn ang="0">
                  <a:pos x="3191" y="1737"/>
                </a:cxn>
                <a:cxn ang="0">
                  <a:pos x="3265" y="1961"/>
                </a:cxn>
                <a:cxn ang="0">
                  <a:pos x="3316" y="2145"/>
                </a:cxn>
                <a:cxn ang="0">
                  <a:pos x="3359" y="2328"/>
                </a:cxn>
              </a:cxnLst>
              <a:rect l="0" t="0" r="r" b="b"/>
              <a:pathLst>
                <a:path w="3362" h="2479">
                  <a:moveTo>
                    <a:pt x="3362" y="2347"/>
                  </a:moveTo>
                  <a:lnTo>
                    <a:pt x="3362" y="2347"/>
                  </a:lnTo>
                  <a:lnTo>
                    <a:pt x="3348" y="2351"/>
                  </a:lnTo>
                  <a:lnTo>
                    <a:pt x="3309" y="2364"/>
                  </a:lnTo>
                  <a:lnTo>
                    <a:pt x="3246" y="2382"/>
                  </a:lnTo>
                  <a:lnTo>
                    <a:pt x="3206" y="2392"/>
                  </a:lnTo>
                  <a:lnTo>
                    <a:pt x="3162" y="2402"/>
                  </a:lnTo>
                  <a:lnTo>
                    <a:pt x="3111" y="2414"/>
                  </a:lnTo>
                  <a:lnTo>
                    <a:pt x="3055" y="2425"/>
                  </a:lnTo>
                  <a:lnTo>
                    <a:pt x="2996" y="2435"/>
                  </a:lnTo>
                  <a:lnTo>
                    <a:pt x="2932" y="2446"/>
                  </a:lnTo>
                  <a:lnTo>
                    <a:pt x="2862" y="2456"/>
                  </a:lnTo>
                  <a:lnTo>
                    <a:pt x="2790" y="2463"/>
                  </a:lnTo>
                  <a:lnTo>
                    <a:pt x="2713" y="2471"/>
                  </a:lnTo>
                  <a:lnTo>
                    <a:pt x="2634" y="2475"/>
                  </a:lnTo>
                  <a:lnTo>
                    <a:pt x="2550" y="2478"/>
                  </a:lnTo>
                  <a:lnTo>
                    <a:pt x="2463" y="2479"/>
                  </a:lnTo>
                  <a:lnTo>
                    <a:pt x="2419" y="2479"/>
                  </a:lnTo>
                  <a:lnTo>
                    <a:pt x="2374" y="2478"/>
                  </a:lnTo>
                  <a:lnTo>
                    <a:pt x="2328" y="2476"/>
                  </a:lnTo>
                  <a:lnTo>
                    <a:pt x="2282" y="2473"/>
                  </a:lnTo>
                  <a:lnTo>
                    <a:pt x="2234" y="2470"/>
                  </a:lnTo>
                  <a:lnTo>
                    <a:pt x="2187" y="2465"/>
                  </a:lnTo>
                  <a:lnTo>
                    <a:pt x="2138" y="2460"/>
                  </a:lnTo>
                  <a:lnTo>
                    <a:pt x="2090" y="2455"/>
                  </a:lnTo>
                  <a:lnTo>
                    <a:pt x="2040" y="2447"/>
                  </a:lnTo>
                  <a:lnTo>
                    <a:pt x="1991" y="2440"/>
                  </a:lnTo>
                  <a:lnTo>
                    <a:pt x="1940" y="2431"/>
                  </a:lnTo>
                  <a:lnTo>
                    <a:pt x="1890" y="2421"/>
                  </a:lnTo>
                  <a:lnTo>
                    <a:pt x="1839" y="2410"/>
                  </a:lnTo>
                  <a:lnTo>
                    <a:pt x="1788" y="2398"/>
                  </a:lnTo>
                  <a:lnTo>
                    <a:pt x="1736" y="2385"/>
                  </a:lnTo>
                  <a:lnTo>
                    <a:pt x="1684" y="2371"/>
                  </a:lnTo>
                  <a:lnTo>
                    <a:pt x="1631" y="2355"/>
                  </a:lnTo>
                  <a:lnTo>
                    <a:pt x="1578" y="2339"/>
                  </a:lnTo>
                  <a:lnTo>
                    <a:pt x="1526" y="2321"/>
                  </a:lnTo>
                  <a:lnTo>
                    <a:pt x="1472" y="2302"/>
                  </a:lnTo>
                  <a:lnTo>
                    <a:pt x="1420" y="2280"/>
                  </a:lnTo>
                  <a:lnTo>
                    <a:pt x="1366" y="2259"/>
                  </a:lnTo>
                  <a:lnTo>
                    <a:pt x="1312" y="2235"/>
                  </a:lnTo>
                  <a:lnTo>
                    <a:pt x="1259" y="2211"/>
                  </a:lnTo>
                  <a:lnTo>
                    <a:pt x="1204" y="2184"/>
                  </a:lnTo>
                  <a:lnTo>
                    <a:pt x="1150" y="2156"/>
                  </a:lnTo>
                  <a:lnTo>
                    <a:pt x="1097" y="2127"/>
                  </a:lnTo>
                  <a:lnTo>
                    <a:pt x="1043" y="2096"/>
                  </a:lnTo>
                  <a:lnTo>
                    <a:pt x="1043" y="2096"/>
                  </a:lnTo>
                  <a:lnTo>
                    <a:pt x="989" y="2064"/>
                  </a:lnTo>
                  <a:lnTo>
                    <a:pt x="939" y="2031"/>
                  </a:lnTo>
                  <a:lnTo>
                    <a:pt x="889" y="1997"/>
                  </a:lnTo>
                  <a:lnTo>
                    <a:pt x="842" y="1962"/>
                  </a:lnTo>
                  <a:lnTo>
                    <a:pt x="796" y="1928"/>
                  </a:lnTo>
                  <a:lnTo>
                    <a:pt x="751" y="1893"/>
                  </a:lnTo>
                  <a:lnTo>
                    <a:pt x="709" y="1856"/>
                  </a:lnTo>
                  <a:lnTo>
                    <a:pt x="668" y="1820"/>
                  </a:lnTo>
                  <a:lnTo>
                    <a:pt x="629" y="1784"/>
                  </a:lnTo>
                  <a:lnTo>
                    <a:pt x="591" y="1746"/>
                  </a:lnTo>
                  <a:lnTo>
                    <a:pt x="555" y="1709"/>
                  </a:lnTo>
                  <a:lnTo>
                    <a:pt x="520" y="1670"/>
                  </a:lnTo>
                  <a:lnTo>
                    <a:pt x="487" y="1632"/>
                  </a:lnTo>
                  <a:lnTo>
                    <a:pt x="455" y="1593"/>
                  </a:lnTo>
                  <a:lnTo>
                    <a:pt x="424" y="1555"/>
                  </a:lnTo>
                  <a:lnTo>
                    <a:pt x="395" y="1516"/>
                  </a:lnTo>
                  <a:lnTo>
                    <a:pt x="368" y="1477"/>
                  </a:lnTo>
                  <a:lnTo>
                    <a:pt x="342" y="1438"/>
                  </a:lnTo>
                  <a:lnTo>
                    <a:pt x="316" y="1398"/>
                  </a:lnTo>
                  <a:lnTo>
                    <a:pt x="292" y="1359"/>
                  </a:lnTo>
                  <a:lnTo>
                    <a:pt x="270" y="1320"/>
                  </a:lnTo>
                  <a:lnTo>
                    <a:pt x="248" y="1281"/>
                  </a:lnTo>
                  <a:lnTo>
                    <a:pt x="228" y="1241"/>
                  </a:lnTo>
                  <a:lnTo>
                    <a:pt x="209" y="1203"/>
                  </a:lnTo>
                  <a:lnTo>
                    <a:pt x="190" y="1164"/>
                  </a:lnTo>
                  <a:lnTo>
                    <a:pt x="174" y="1126"/>
                  </a:lnTo>
                  <a:lnTo>
                    <a:pt x="157" y="1087"/>
                  </a:lnTo>
                  <a:lnTo>
                    <a:pt x="143" y="1050"/>
                  </a:lnTo>
                  <a:lnTo>
                    <a:pt x="128" y="1011"/>
                  </a:lnTo>
                  <a:lnTo>
                    <a:pt x="115" y="975"/>
                  </a:lnTo>
                  <a:lnTo>
                    <a:pt x="104" y="937"/>
                  </a:lnTo>
                  <a:lnTo>
                    <a:pt x="92" y="901"/>
                  </a:lnTo>
                  <a:lnTo>
                    <a:pt x="81" y="866"/>
                  </a:lnTo>
                  <a:lnTo>
                    <a:pt x="72" y="830"/>
                  </a:lnTo>
                  <a:lnTo>
                    <a:pt x="54" y="761"/>
                  </a:lnTo>
                  <a:lnTo>
                    <a:pt x="41" y="694"/>
                  </a:lnTo>
                  <a:lnTo>
                    <a:pt x="28" y="631"/>
                  </a:lnTo>
                  <a:lnTo>
                    <a:pt x="20" y="571"/>
                  </a:lnTo>
                  <a:lnTo>
                    <a:pt x="13" y="515"/>
                  </a:lnTo>
                  <a:lnTo>
                    <a:pt x="8" y="462"/>
                  </a:lnTo>
                  <a:lnTo>
                    <a:pt x="4" y="413"/>
                  </a:lnTo>
                  <a:lnTo>
                    <a:pt x="1" y="369"/>
                  </a:lnTo>
                  <a:lnTo>
                    <a:pt x="0" y="330"/>
                  </a:lnTo>
                  <a:lnTo>
                    <a:pt x="0" y="296"/>
                  </a:lnTo>
                  <a:lnTo>
                    <a:pt x="0" y="267"/>
                  </a:lnTo>
                  <a:lnTo>
                    <a:pt x="1" y="229"/>
                  </a:lnTo>
                  <a:lnTo>
                    <a:pt x="2" y="215"/>
                  </a:lnTo>
                  <a:lnTo>
                    <a:pt x="2" y="215"/>
                  </a:lnTo>
                  <a:lnTo>
                    <a:pt x="15" y="210"/>
                  </a:lnTo>
                  <a:lnTo>
                    <a:pt x="50" y="195"/>
                  </a:lnTo>
                  <a:lnTo>
                    <a:pt x="107" y="172"/>
                  </a:lnTo>
                  <a:lnTo>
                    <a:pt x="143" y="159"/>
                  </a:lnTo>
                  <a:lnTo>
                    <a:pt x="183" y="145"/>
                  </a:lnTo>
                  <a:lnTo>
                    <a:pt x="228" y="130"/>
                  </a:lnTo>
                  <a:lnTo>
                    <a:pt x="278" y="115"/>
                  </a:lnTo>
                  <a:lnTo>
                    <a:pt x="331" y="100"/>
                  </a:lnTo>
                  <a:lnTo>
                    <a:pt x="389" y="85"/>
                  </a:lnTo>
                  <a:lnTo>
                    <a:pt x="451" y="70"/>
                  </a:lnTo>
                  <a:lnTo>
                    <a:pt x="516" y="57"/>
                  </a:lnTo>
                  <a:lnTo>
                    <a:pt x="584" y="43"/>
                  </a:lnTo>
                  <a:lnTo>
                    <a:pt x="656" y="31"/>
                  </a:lnTo>
                  <a:lnTo>
                    <a:pt x="731" y="21"/>
                  </a:lnTo>
                  <a:lnTo>
                    <a:pt x="808" y="13"/>
                  </a:lnTo>
                  <a:lnTo>
                    <a:pt x="888" y="6"/>
                  </a:lnTo>
                  <a:lnTo>
                    <a:pt x="929" y="3"/>
                  </a:lnTo>
                  <a:lnTo>
                    <a:pt x="970" y="2"/>
                  </a:lnTo>
                  <a:lnTo>
                    <a:pt x="1012" y="1"/>
                  </a:lnTo>
                  <a:lnTo>
                    <a:pt x="1054" y="0"/>
                  </a:lnTo>
                  <a:lnTo>
                    <a:pt x="1098" y="1"/>
                  </a:lnTo>
                  <a:lnTo>
                    <a:pt x="1141" y="2"/>
                  </a:lnTo>
                  <a:lnTo>
                    <a:pt x="1184" y="3"/>
                  </a:lnTo>
                  <a:lnTo>
                    <a:pt x="1229" y="6"/>
                  </a:lnTo>
                  <a:lnTo>
                    <a:pt x="1273" y="9"/>
                  </a:lnTo>
                  <a:lnTo>
                    <a:pt x="1319" y="14"/>
                  </a:lnTo>
                  <a:lnTo>
                    <a:pt x="1364" y="19"/>
                  </a:lnTo>
                  <a:lnTo>
                    <a:pt x="1409" y="26"/>
                  </a:lnTo>
                  <a:lnTo>
                    <a:pt x="1456" y="33"/>
                  </a:lnTo>
                  <a:lnTo>
                    <a:pt x="1501" y="42"/>
                  </a:lnTo>
                  <a:lnTo>
                    <a:pt x="1547" y="51"/>
                  </a:lnTo>
                  <a:lnTo>
                    <a:pt x="1595" y="62"/>
                  </a:lnTo>
                  <a:lnTo>
                    <a:pt x="1641" y="74"/>
                  </a:lnTo>
                  <a:lnTo>
                    <a:pt x="1689" y="87"/>
                  </a:lnTo>
                  <a:lnTo>
                    <a:pt x="1735" y="100"/>
                  </a:lnTo>
                  <a:lnTo>
                    <a:pt x="1783" y="115"/>
                  </a:lnTo>
                  <a:lnTo>
                    <a:pt x="1830" y="133"/>
                  </a:lnTo>
                  <a:lnTo>
                    <a:pt x="1878" y="151"/>
                  </a:lnTo>
                  <a:lnTo>
                    <a:pt x="1925" y="170"/>
                  </a:lnTo>
                  <a:lnTo>
                    <a:pt x="1972" y="190"/>
                  </a:lnTo>
                  <a:lnTo>
                    <a:pt x="2020" y="212"/>
                  </a:lnTo>
                  <a:lnTo>
                    <a:pt x="2066" y="235"/>
                  </a:lnTo>
                  <a:lnTo>
                    <a:pt x="2066" y="235"/>
                  </a:lnTo>
                  <a:lnTo>
                    <a:pt x="2114" y="261"/>
                  </a:lnTo>
                  <a:lnTo>
                    <a:pt x="2159" y="288"/>
                  </a:lnTo>
                  <a:lnTo>
                    <a:pt x="2204" y="316"/>
                  </a:lnTo>
                  <a:lnTo>
                    <a:pt x="2248" y="344"/>
                  </a:lnTo>
                  <a:lnTo>
                    <a:pt x="2290" y="375"/>
                  </a:lnTo>
                  <a:lnTo>
                    <a:pt x="2332" y="408"/>
                  </a:lnTo>
                  <a:lnTo>
                    <a:pt x="2373" y="441"/>
                  </a:lnTo>
                  <a:lnTo>
                    <a:pt x="2412" y="475"/>
                  </a:lnTo>
                  <a:lnTo>
                    <a:pt x="2451" y="510"/>
                  </a:lnTo>
                  <a:lnTo>
                    <a:pt x="2489" y="547"/>
                  </a:lnTo>
                  <a:lnTo>
                    <a:pt x="2525" y="584"/>
                  </a:lnTo>
                  <a:lnTo>
                    <a:pt x="2561" y="623"/>
                  </a:lnTo>
                  <a:lnTo>
                    <a:pt x="2596" y="661"/>
                  </a:lnTo>
                  <a:lnTo>
                    <a:pt x="2630" y="702"/>
                  </a:lnTo>
                  <a:lnTo>
                    <a:pt x="2663" y="742"/>
                  </a:lnTo>
                  <a:lnTo>
                    <a:pt x="2695" y="783"/>
                  </a:lnTo>
                  <a:lnTo>
                    <a:pt x="2726" y="826"/>
                  </a:lnTo>
                  <a:lnTo>
                    <a:pt x="2756" y="868"/>
                  </a:lnTo>
                  <a:lnTo>
                    <a:pt x="2786" y="910"/>
                  </a:lnTo>
                  <a:lnTo>
                    <a:pt x="2815" y="954"/>
                  </a:lnTo>
                  <a:lnTo>
                    <a:pt x="2842" y="998"/>
                  </a:lnTo>
                  <a:lnTo>
                    <a:pt x="2869" y="1042"/>
                  </a:lnTo>
                  <a:lnTo>
                    <a:pt x="2895" y="1086"/>
                  </a:lnTo>
                  <a:lnTo>
                    <a:pt x="2920" y="1131"/>
                  </a:lnTo>
                  <a:lnTo>
                    <a:pt x="2945" y="1175"/>
                  </a:lnTo>
                  <a:lnTo>
                    <a:pt x="2968" y="1220"/>
                  </a:lnTo>
                  <a:lnTo>
                    <a:pt x="2990" y="1265"/>
                  </a:lnTo>
                  <a:lnTo>
                    <a:pt x="3013" y="1309"/>
                  </a:lnTo>
                  <a:lnTo>
                    <a:pt x="3034" y="1354"/>
                  </a:lnTo>
                  <a:lnTo>
                    <a:pt x="3054" y="1397"/>
                  </a:lnTo>
                  <a:lnTo>
                    <a:pt x="3092" y="1485"/>
                  </a:lnTo>
                  <a:lnTo>
                    <a:pt x="3129" y="1571"/>
                  </a:lnTo>
                  <a:lnTo>
                    <a:pt x="3162" y="1655"/>
                  </a:lnTo>
                  <a:lnTo>
                    <a:pt x="3191" y="1737"/>
                  </a:lnTo>
                  <a:lnTo>
                    <a:pt x="3218" y="1815"/>
                  </a:lnTo>
                  <a:lnTo>
                    <a:pt x="3243" y="1890"/>
                  </a:lnTo>
                  <a:lnTo>
                    <a:pt x="3265" y="1961"/>
                  </a:lnTo>
                  <a:lnTo>
                    <a:pt x="3284" y="2028"/>
                  </a:lnTo>
                  <a:lnTo>
                    <a:pt x="3302" y="2090"/>
                  </a:lnTo>
                  <a:lnTo>
                    <a:pt x="3316" y="2145"/>
                  </a:lnTo>
                  <a:lnTo>
                    <a:pt x="3329" y="2196"/>
                  </a:lnTo>
                  <a:lnTo>
                    <a:pt x="3347" y="2277"/>
                  </a:lnTo>
                  <a:lnTo>
                    <a:pt x="3359" y="2328"/>
                  </a:lnTo>
                  <a:lnTo>
                    <a:pt x="3362" y="2347"/>
                  </a:lnTo>
                  <a:lnTo>
                    <a:pt x="3362" y="234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 rot="10800000" flipH="1">
              <a:off x="4608048" y="1641439"/>
              <a:ext cx="371741" cy="304766"/>
            </a:xfrm>
            <a:custGeom>
              <a:avLst/>
              <a:gdLst/>
              <a:ahLst/>
              <a:cxnLst>
                <a:cxn ang="0">
                  <a:pos x="14" y="86"/>
                </a:cxn>
                <a:cxn ang="0">
                  <a:pos x="157" y="53"/>
                </a:cxn>
                <a:cxn ang="0">
                  <a:pos x="310" y="28"/>
                </a:cxn>
                <a:cxn ang="0">
                  <a:pos x="503" y="8"/>
                </a:cxn>
                <a:cxn ang="0">
                  <a:pos x="733" y="0"/>
                </a:cxn>
                <a:cxn ang="0">
                  <a:pos x="948" y="9"/>
                </a:cxn>
                <a:cxn ang="0">
                  <a:pos x="1085" y="22"/>
                </a:cxn>
                <a:cxn ang="0">
                  <a:pos x="1226" y="42"/>
                </a:cxn>
                <a:cxn ang="0">
                  <a:pos x="1373" y="71"/>
                </a:cxn>
                <a:cxn ang="0">
                  <a:pos x="1523" y="108"/>
                </a:cxn>
                <a:cxn ang="0">
                  <a:pos x="1677" y="156"/>
                </a:cxn>
                <a:cxn ang="0">
                  <a:pos x="1832" y="215"/>
                </a:cxn>
                <a:cxn ang="0">
                  <a:pos x="1989" y="286"/>
                </a:cxn>
                <a:cxn ang="0">
                  <a:pos x="2145" y="369"/>
                </a:cxn>
                <a:cxn ang="0">
                  <a:pos x="2302" y="466"/>
                </a:cxn>
                <a:cxn ang="0">
                  <a:pos x="2403" y="536"/>
                </a:cxn>
                <a:cxn ang="0">
                  <a:pos x="2540" y="647"/>
                </a:cxn>
                <a:cxn ang="0">
                  <a:pos x="2663" y="761"/>
                </a:cxn>
                <a:cxn ang="0">
                  <a:pos x="2770" y="879"/>
                </a:cxn>
                <a:cxn ang="0">
                  <a:pos x="2864" y="1000"/>
                </a:cxn>
                <a:cxn ang="0">
                  <a:pos x="2946" y="1121"/>
                </a:cxn>
                <a:cxn ang="0">
                  <a:pos x="3015" y="1243"/>
                </a:cxn>
                <a:cxn ang="0">
                  <a:pos x="3074" y="1364"/>
                </a:cxn>
                <a:cxn ang="0">
                  <a:pos x="3122" y="1482"/>
                </a:cxn>
                <a:cxn ang="0">
                  <a:pos x="3161" y="1598"/>
                </a:cxn>
                <a:cxn ang="0">
                  <a:pos x="3192" y="1710"/>
                </a:cxn>
                <a:cxn ang="0">
                  <a:pos x="3222" y="1853"/>
                </a:cxn>
                <a:cxn ang="0">
                  <a:pos x="3248" y="2044"/>
                </a:cxn>
                <a:cxn ang="0">
                  <a:pos x="3255" y="2202"/>
                </a:cxn>
                <a:cxn ang="0">
                  <a:pos x="3253" y="2319"/>
                </a:cxn>
                <a:cxn ang="0">
                  <a:pos x="3247" y="2400"/>
                </a:cxn>
                <a:cxn ang="0">
                  <a:pos x="3198" y="2419"/>
                </a:cxn>
                <a:cxn ang="0">
                  <a:pos x="3062" y="2460"/>
                </a:cxn>
                <a:cxn ang="0">
                  <a:pos x="2912" y="2497"/>
                </a:cxn>
                <a:cxn ang="0">
                  <a:pos x="2726" y="2531"/>
                </a:cxn>
                <a:cxn ang="0">
                  <a:pos x="2509" y="2555"/>
                </a:cxn>
                <a:cxn ang="0">
                  <a:pos x="2310" y="2561"/>
                </a:cxn>
                <a:cxn ang="0">
                  <a:pos x="2186" y="2558"/>
                </a:cxn>
                <a:cxn ang="0">
                  <a:pos x="2056" y="2547"/>
                </a:cxn>
                <a:cxn ang="0">
                  <a:pos x="1923" y="2529"/>
                </a:cxn>
                <a:cxn ang="0">
                  <a:pos x="1786" y="2503"/>
                </a:cxn>
                <a:cxn ang="0">
                  <a:pos x="1649" y="2467"/>
                </a:cxn>
                <a:cxn ang="0">
                  <a:pos x="1510" y="2421"/>
                </a:cxn>
                <a:cxn ang="0">
                  <a:pos x="1371" y="2363"/>
                </a:cxn>
                <a:cxn ang="0">
                  <a:pos x="1233" y="2293"/>
                </a:cxn>
                <a:cxn ang="0">
                  <a:pos x="1141" y="2240"/>
                </a:cxn>
                <a:cxn ang="0">
                  <a:pos x="1011" y="2149"/>
                </a:cxn>
                <a:cxn ang="0">
                  <a:pos x="891" y="2046"/>
                </a:cxn>
                <a:cxn ang="0">
                  <a:pos x="781" y="1934"/>
                </a:cxn>
                <a:cxn ang="0">
                  <a:pos x="679" y="1814"/>
                </a:cxn>
                <a:cxn ang="0">
                  <a:pos x="586" y="1687"/>
                </a:cxn>
                <a:cxn ang="0">
                  <a:pos x="502" y="1554"/>
                </a:cxn>
                <a:cxn ang="0">
                  <a:pos x="426" y="1419"/>
                </a:cxn>
                <a:cxn ang="0">
                  <a:pos x="357" y="1281"/>
                </a:cxn>
                <a:cxn ang="0">
                  <a:pos x="295" y="1144"/>
                </a:cxn>
                <a:cxn ang="0">
                  <a:pos x="225" y="964"/>
                </a:cxn>
                <a:cxn ang="0">
                  <a:pos x="139" y="708"/>
                </a:cxn>
                <a:cxn ang="0">
                  <a:pos x="77" y="480"/>
                </a:cxn>
                <a:cxn ang="0">
                  <a:pos x="35" y="292"/>
                </a:cxn>
                <a:cxn ang="0">
                  <a:pos x="2" y="107"/>
                </a:cxn>
              </a:cxnLst>
              <a:rect l="0" t="0" r="r" b="b"/>
              <a:pathLst>
                <a:path w="3255" h="2561">
                  <a:moveTo>
                    <a:pt x="0" y="89"/>
                  </a:moveTo>
                  <a:lnTo>
                    <a:pt x="0" y="89"/>
                  </a:lnTo>
                  <a:lnTo>
                    <a:pt x="14" y="86"/>
                  </a:lnTo>
                  <a:lnTo>
                    <a:pt x="53" y="75"/>
                  </a:lnTo>
                  <a:lnTo>
                    <a:pt x="117" y="60"/>
                  </a:lnTo>
                  <a:lnTo>
                    <a:pt x="157" y="53"/>
                  </a:lnTo>
                  <a:lnTo>
                    <a:pt x="203" y="44"/>
                  </a:lnTo>
                  <a:lnTo>
                    <a:pt x="254" y="36"/>
                  </a:lnTo>
                  <a:lnTo>
                    <a:pt x="310" y="28"/>
                  </a:lnTo>
                  <a:lnTo>
                    <a:pt x="370" y="19"/>
                  </a:lnTo>
                  <a:lnTo>
                    <a:pt x="434" y="13"/>
                  </a:lnTo>
                  <a:lnTo>
                    <a:pt x="503" y="8"/>
                  </a:lnTo>
                  <a:lnTo>
                    <a:pt x="577" y="3"/>
                  </a:lnTo>
                  <a:lnTo>
                    <a:pt x="653" y="1"/>
                  </a:lnTo>
                  <a:lnTo>
                    <a:pt x="733" y="0"/>
                  </a:lnTo>
                  <a:lnTo>
                    <a:pt x="817" y="1"/>
                  </a:lnTo>
                  <a:lnTo>
                    <a:pt x="904" y="6"/>
                  </a:lnTo>
                  <a:lnTo>
                    <a:pt x="948" y="9"/>
                  </a:lnTo>
                  <a:lnTo>
                    <a:pt x="993" y="12"/>
                  </a:lnTo>
                  <a:lnTo>
                    <a:pt x="1039" y="16"/>
                  </a:lnTo>
                  <a:lnTo>
                    <a:pt x="1085" y="22"/>
                  </a:lnTo>
                  <a:lnTo>
                    <a:pt x="1132" y="27"/>
                  </a:lnTo>
                  <a:lnTo>
                    <a:pt x="1179" y="34"/>
                  </a:lnTo>
                  <a:lnTo>
                    <a:pt x="1226" y="42"/>
                  </a:lnTo>
                  <a:lnTo>
                    <a:pt x="1275" y="51"/>
                  </a:lnTo>
                  <a:lnTo>
                    <a:pt x="1324" y="60"/>
                  </a:lnTo>
                  <a:lnTo>
                    <a:pt x="1373" y="71"/>
                  </a:lnTo>
                  <a:lnTo>
                    <a:pt x="1423" y="83"/>
                  </a:lnTo>
                  <a:lnTo>
                    <a:pt x="1473" y="94"/>
                  </a:lnTo>
                  <a:lnTo>
                    <a:pt x="1523" y="108"/>
                  </a:lnTo>
                  <a:lnTo>
                    <a:pt x="1574" y="123"/>
                  </a:lnTo>
                  <a:lnTo>
                    <a:pt x="1626" y="139"/>
                  </a:lnTo>
                  <a:lnTo>
                    <a:pt x="1677" y="156"/>
                  </a:lnTo>
                  <a:lnTo>
                    <a:pt x="1729" y="175"/>
                  </a:lnTo>
                  <a:lnTo>
                    <a:pt x="1780" y="194"/>
                  </a:lnTo>
                  <a:lnTo>
                    <a:pt x="1832" y="215"/>
                  </a:lnTo>
                  <a:lnTo>
                    <a:pt x="1884" y="238"/>
                  </a:lnTo>
                  <a:lnTo>
                    <a:pt x="1936" y="261"/>
                  </a:lnTo>
                  <a:lnTo>
                    <a:pt x="1989" y="286"/>
                  </a:lnTo>
                  <a:lnTo>
                    <a:pt x="2041" y="312"/>
                  </a:lnTo>
                  <a:lnTo>
                    <a:pt x="2093" y="339"/>
                  </a:lnTo>
                  <a:lnTo>
                    <a:pt x="2145" y="369"/>
                  </a:lnTo>
                  <a:lnTo>
                    <a:pt x="2198" y="399"/>
                  </a:lnTo>
                  <a:lnTo>
                    <a:pt x="2251" y="433"/>
                  </a:lnTo>
                  <a:lnTo>
                    <a:pt x="2302" y="466"/>
                  </a:lnTo>
                  <a:lnTo>
                    <a:pt x="2302" y="466"/>
                  </a:lnTo>
                  <a:lnTo>
                    <a:pt x="2354" y="501"/>
                  </a:lnTo>
                  <a:lnTo>
                    <a:pt x="2403" y="536"/>
                  </a:lnTo>
                  <a:lnTo>
                    <a:pt x="2451" y="573"/>
                  </a:lnTo>
                  <a:lnTo>
                    <a:pt x="2497" y="609"/>
                  </a:lnTo>
                  <a:lnTo>
                    <a:pt x="2540" y="647"/>
                  </a:lnTo>
                  <a:lnTo>
                    <a:pt x="2584" y="685"/>
                  </a:lnTo>
                  <a:lnTo>
                    <a:pt x="2624" y="723"/>
                  </a:lnTo>
                  <a:lnTo>
                    <a:pt x="2663" y="761"/>
                  </a:lnTo>
                  <a:lnTo>
                    <a:pt x="2700" y="801"/>
                  </a:lnTo>
                  <a:lnTo>
                    <a:pt x="2736" y="839"/>
                  </a:lnTo>
                  <a:lnTo>
                    <a:pt x="2770" y="879"/>
                  </a:lnTo>
                  <a:lnTo>
                    <a:pt x="2803" y="919"/>
                  </a:lnTo>
                  <a:lnTo>
                    <a:pt x="2834" y="959"/>
                  </a:lnTo>
                  <a:lnTo>
                    <a:pt x="2864" y="1000"/>
                  </a:lnTo>
                  <a:lnTo>
                    <a:pt x="2893" y="1039"/>
                  </a:lnTo>
                  <a:lnTo>
                    <a:pt x="2920" y="1080"/>
                  </a:lnTo>
                  <a:lnTo>
                    <a:pt x="2946" y="1121"/>
                  </a:lnTo>
                  <a:lnTo>
                    <a:pt x="2970" y="1161"/>
                  </a:lnTo>
                  <a:lnTo>
                    <a:pt x="2993" y="1202"/>
                  </a:lnTo>
                  <a:lnTo>
                    <a:pt x="3015" y="1243"/>
                  </a:lnTo>
                  <a:lnTo>
                    <a:pt x="3035" y="1283"/>
                  </a:lnTo>
                  <a:lnTo>
                    <a:pt x="3055" y="1323"/>
                  </a:lnTo>
                  <a:lnTo>
                    <a:pt x="3074" y="1364"/>
                  </a:lnTo>
                  <a:lnTo>
                    <a:pt x="3091" y="1403"/>
                  </a:lnTo>
                  <a:lnTo>
                    <a:pt x="3107" y="1443"/>
                  </a:lnTo>
                  <a:lnTo>
                    <a:pt x="3122" y="1482"/>
                  </a:lnTo>
                  <a:lnTo>
                    <a:pt x="3137" y="1521"/>
                  </a:lnTo>
                  <a:lnTo>
                    <a:pt x="3149" y="1560"/>
                  </a:lnTo>
                  <a:lnTo>
                    <a:pt x="3161" y="1598"/>
                  </a:lnTo>
                  <a:lnTo>
                    <a:pt x="3173" y="1636"/>
                  </a:lnTo>
                  <a:lnTo>
                    <a:pt x="3183" y="1674"/>
                  </a:lnTo>
                  <a:lnTo>
                    <a:pt x="3192" y="1710"/>
                  </a:lnTo>
                  <a:lnTo>
                    <a:pt x="3200" y="1747"/>
                  </a:lnTo>
                  <a:lnTo>
                    <a:pt x="3209" y="1783"/>
                  </a:lnTo>
                  <a:lnTo>
                    <a:pt x="3222" y="1853"/>
                  </a:lnTo>
                  <a:lnTo>
                    <a:pt x="3233" y="1920"/>
                  </a:lnTo>
                  <a:lnTo>
                    <a:pt x="3242" y="1983"/>
                  </a:lnTo>
                  <a:lnTo>
                    <a:pt x="3248" y="2044"/>
                  </a:lnTo>
                  <a:lnTo>
                    <a:pt x="3252" y="2101"/>
                  </a:lnTo>
                  <a:lnTo>
                    <a:pt x="3254" y="2154"/>
                  </a:lnTo>
                  <a:lnTo>
                    <a:pt x="3255" y="2202"/>
                  </a:lnTo>
                  <a:lnTo>
                    <a:pt x="3255" y="2246"/>
                  </a:lnTo>
                  <a:lnTo>
                    <a:pt x="3255" y="2286"/>
                  </a:lnTo>
                  <a:lnTo>
                    <a:pt x="3253" y="2319"/>
                  </a:lnTo>
                  <a:lnTo>
                    <a:pt x="3252" y="2348"/>
                  </a:lnTo>
                  <a:lnTo>
                    <a:pt x="3248" y="2388"/>
                  </a:lnTo>
                  <a:lnTo>
                    <a:pt x="3247" y="2400"/>
                  </a:lnTo>
                  <a:lnTo>
                    <a:pt x="3247" y="2400"/>
                  </a:lnTo>
                  <a:lnTo>
                    <a:pt x="3235" y="2406"/>
                  </a:lnTo>
                  <a:lnTo>
                    <a:pt x="3198" y="2419"/>
                  </a:lnTo>
                  <a:lnTo>
                    <a:pt x="3141" y="2438"/>
                  </a:lnTo>
                  <a:lnTo>
                    <a:pt x="3104" y="2449"/>
                  </a:lnTo>
                  <a:lnTo>
                    <a:pt x="3062" y="2460"/>
                  </a:lnTo>
                  <a:lnTo>
                    <a:pt x="3017" y="2472"/>
                  </a:lnTo>
                  <a:lnTo>
                    <a:pt x="2966" y="2485"/>
                  </a:lnTo>
                  <a:lnTo>
                    <a:pt x="2912" y="2497"/>
                  </a:lnTo>
                  <a:lnTo>
                    <a:pt x="2853" y="2510"/>
                  </a:lnTo>
                  <a:lnTo>
                    <a:pt x="2791" y="2520"/>
                  </a:lnTo>
                  <a:lnTo>
                    <a:pt x="2726" y="2531"/>
                  </a:lnTo>
                  <a:lnTo>
                    <a:pt x="2657" y="2541"/>
                  </a:lnTo>
                  <a:lnTo>
                    <a:pt x="2585" y="2548"/>
                  </a:lnTo>
                  <a:lnTo>
                    <a:pt x="2509" y="2555"/>
                  </a:lnTo>
                  <a:lnTo>
                    <a:pt x="2432" y="2559"/>
                  </a:lnTo>
                  <a:lnTo>
                    <a:pt x="2352" y="2561"/>
                  </a:lnTo>
                  <a:lnTo>
                    <a:pt x="2310" y="2561"/>
                  </a:lnTo>
                  <a:lnTo>
                    <a:pt x="2269" y="2561"/>
                  </a:lnTo>
                  <a:lnTo>
                    <a:pt x="2228" y="2560"/>
                  </a:lnTo>
                  <a:lnTo>
                    <a:pt x="2186" y="2558"/>
                  </a:lnTo>
                  <a:lnTo>
                    <a:pt x="2142" y="2555"/>
                  </a:lnTo>
                  <a:lnTo>
                    <a:pt x="2099" y="2551"/>
                  </a:lnTo>
                  <a:lnTo>
                    <a:pt x="2056" y="2547"/>
                  </a:lnTo>
                  <a:lnTo>
                    <a:pt x="2011" y="2542"/>
                  </a:lnTo>
                  <a:lnTo>
                    <a:pt x="1967" y="2536"/>
                  </a:lnTo>
                  <a:lnTo>
                    <a:pt x="1923" y="2529"/>
                  </a:lnTo>
                  <a:lnTo>
                    <a:pt x="1877" y="2521"/>
                  </a:lnTo>
                  <a:lnTo>
                    <a:pt x="1832" y="2513"/>
                  </a:lnTo>
                  <a:lnTo>
                    <a:pt x="1786" y="2503"/>
                  </a:lnTo>
                  <a:lnTo>
                    <a:pt x="1741" y="2492"/>
                  </a:lnTo>
                  <a:lnTo>
                    <a:pt x="1695" y="2480"/>
                  </a:lnTo>
                  <a:lnTo>
                    <a:pt x="1649" y="2467"/>
                  </a:lnTo>
                  <a:lnTo>
                    <a:pt x="1603" y="2453"/>
                  </a:lnTo>
                  <a:lnTo>
                    <a:pt x="1556" y="2437"/>
                  </a:lnTo>
                  <a:lnTo>
                    <a:pt x="1510" y="2421"/>
                  </a:lnTo>
                  <a:lnTo>
                    <a:pt x="1464" y="2403"/>
                  </a:lnTo>
                  <a:lnTo>
                    <a:pt x="1417" y="2383"/>
                  </a:lnTo>
                  <a:lnTo>
                    <a:pt x="1371" y="2363"/>
                  </a:lnTo>
                  <a:lnTo>
                    <a:pt x="1324" y="2342"/>
                  </a:lnTo>
                  <a:lnTo>
                    <a:pt x="1278" y="2318"/>
                  </a:lnTo>
                  <a:lnTo>
                    <a:pt x="1233" y="2293"/>
                  </a:lnTo>
                  <a:lnTo>
                    <a:pt x="1186" y="2268"/>
                  </a:lnTo>
                  <a:lnTo>
                    <a:pt x="1186" y="2268"/>
                  </a:lnTo>
                  <a:lnTo>
                    <a:pt x="1141" y="2240"/>
                  </a:lnTo>
                  <a:lnTo>
                    <a:pt x="1096" y="2211"/>
                  </a:lnTo>
                  <a:lnTo>
                    <a:pt x="1053" y="2181"/>
                  </a:lnTo>
                  <a:lnTo>
                    <a:pt x="1011" y="2149"/>
                  </a:lnTo>
                  <a:lnTo>
                    <a:pt x="970" y="2116"/>
                  </a:lnTo>
                  <a:lnTo>
                    <a:pt x="929" y="2082"/>
                  </a:lnTo>
                  <a:lnTo>
                    <a:pt x="891" y="2046"/>
                  </a:lnTo>
                  <a:lnTo>
                    <a:pt x="853" y="2010"/>
                  </a:lnTo>
                  <a:lnTo>
                    <a:pt x="816" y="1972"/>
                  </a:lnTo>
                  <a:lnTo>
                    <a:pt x="781" y="1934"/>
                  </a:lnTo>
                  <a:lnTo>
                    <a:pt x="746" y="1894"/>
                  </a:lnTo>
                  <a:lnTo>
                    <a:pt x="712" y="1855"/>
                  </a:lnTo>
                  <a:lnTo>
                    <a:pt x="679" y="1814"/>
                  </a:lnTo>
                  <a:lnTo>
                    <a:pt x="647" y="1772"/>
                  </a:lnTo>
                  <a:lnTo>
                    <a:pt x="616" y="1730"/>
                  </a:lnTo>
                  <a:lnTo>
                    <a:pt x="586" y="1687"/>
                  </a:lnTo>
                  <a:lnTo>
                    <a:pt x="557" y="1643"/>
                  </a:lnTo>
                  <a:lnTo>
                    <a:pt x="529" y="1599"/>
                  </a:lnTo>
                  <a:lnTo>
                    <a:pt x="502" y="1554"/>
                  </a:lnTo>
                  <a:lnTo>
                    <a:pt x="476" y="1509"/>
                  </a:lnTo>
                  <a:lnTo>
                    <a:pt x="450" y="1464"/>
                  </a:lnTo>
                  <a:lnTo>
                    <a:pt x="426" y="1419"/>
                  </a:lnTo>
                  <a:lnTo>
                    <a:pt x="402" y="1373"/>
                  </a:lnTo>
                  <a:lnTo>
                    <a:pt x="379" y="1327"/>
                  </a:lnTo>
                  <a:lnTo>
                    <a:pt x="357" y="1281"/>
                  </a:lnTo>
                  <a:lnTo>
                    <a:pt x="335" y="1236"/>
                  </a:lnTo>
                  <a:lnTo>
                    <a:pt x="316" y="1190"/>
                  </a:lnTo>
                  <a:lnTo>
                    <a:pt x="295" y="1144"/>
                  </a:lnTo>
                  <a:lnTo>
                    <a:pt x="277" y="1099"/>
                  </a:lnTo>
                  <a:lnTo>
                    <a:pt x="259" y="1054"/>
                  </a:lnTo>
                  <a:lnTo>
                    <a:pt x="225" y="964"/>
                  </a:lnTo>
                  <a:lnTo>
                    <a:pt x="193" y="877"/>
                  </a:lnTo>
                  <a:lnTo>
                    <a:pt x="165" y="791"/>
                  </a:lnTo>
                  <a:lnTo>
                    <a:pt x="139" y="708"/>
                  </a:lnTo>
                  <a:lnTo>
                    <a:pt x="116" y="628"/>
                  </a:lnTo>
                  <a:lnTo>
                    <a:pt x="95" y="551"/>
                  </a:lnTo>
                  <a:lnTo>
                    <a:pt x="77" y="480"/>
                  </a:lnTo>
                  <a:lnTo>
                    <a:pt x="61" y="412"/>
                  </a:lnTo>
                  <a:lnTo>
                    <a:pt x="47" y="349"/>
                  </a:lnTo>
                  <a:lnTo>
                    <a:pt x="35" y="292"/>
                  </a:lnTo>
                  <a:lnTo>
                    <a:pt x="25" y="241"/>
                  </a:lnTo>
                  <a:lnTo>
                    <a:pt x="10" y="160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 rot="10800000" flipH="1">
              <a:off x="5107974" y="2840883"/>
              <a:ext cx="342441" cy="332234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61" y="6"/>
                </a:cxn>
                <a:cxn ang="0">
                  <a:pos x="315" y="0"/>
                </a:cxn>
                <a:cxn ang="0">
                  <a:pos x="510" y="6"/>
                </a:cxn>
                <a:cxn ang="0">
                  <a:pos x="740" y="27"/>
                </a:cxn>
                <a:cxn ang="0">
                  <a:pos x="951" y="63"/>
                </a:cxn>
                <a:cxn ang="0">
                  <a:pos x="1085" y="93"/>
                </a:cxn>
                <a:cxn ang="0">
                  <a:pos x="1223" y="132"/>
                </a:cxn>
                <a:cxn ang="0">
                  <a:pos x="1366" y="180"/>
                </a:cxn>
                <a:cxn ang="0">
                  <a:pos x="1510" y="237"/>
                </a:cxn>
                <a:cxn ang="0">
                  <a:pos x="1656" y="303"/>
                </a:cxn>
                <a:cxn ang="0">
                  <a:pos x="1803" y="381"/>
                </a:cxn>
                <a:cxn ang="0">
                  <a:pos x="1950" y="472"/>
                </a:cxn>
                <a:cxn ang="0">
                  <a:pos x="2096" y="575"/>
                </a:cxn>
                <a:cxn ang="0">
                  <a:pos x="2240" y="692"/>
                </a:cxn>
                <a:cxn ang="0">
                  <a:pos x="2332" y="774"/>
                </a:cxn>
                <a:cxn ang="0">
                  <a:pos x="2456" y="901"/>
                </a:cxn>
                <a:cxn ang="0">
                  <a:pos x="2563" y="1031"/>
                </a:cxn>
                <a:cxn ang="0">
                  <a:pos x="2656" y="1161"/>
                </a:cxn>
                <a:cxn ang="0">
                  <a:pos x="2734" y="1293"/>
                </a:cxn>
                <a:cxn ang="0">
                  <a:pos x="2800" y="1423"/>
                </a:cxn>
                <a:cxn ang="0">
                  <a:pos x="2855" y="1553"/>
                </a:cxn>
                <a:cxn ang="0">
                  <a:pos x="2898" y="1680"/>
                </a:cxn>
                <a:cxn ang="0">
                  <a:pos x="2932" y="1804"/>
                </a:cxn>
                <a:cxn ang="0">
                  <a:pos x="2957" y="1925"/>
                </a:cxn>
                <a:cxn ang="0">
                  <a:pos x="2975" y="2041"/>
                </a:cxn>
                <a:cxn ang="0">
                  <a:pos x="2988" y="2185"/>
                </a:cxn>
                <a:cxn ang="0">
                  <a:pos x="2990" y="2379"/>
                </a:cxn>
                <a:cxn ang="0">
                  <a:pos x="2979" y="2536"/>
                </a:cxn>
                <a:cxn ang="0">
                  <a:pos x="2963" y="2653"/>
                </a:cxn>
                <a:cxn ang="0">
                  <a:pos x="2946" y="2732"/>
                </a:cxn>
                <a:cxn ang="0">
                  <a:pos x="2896" y="2744"/>
                </a:cxn>
                <a:cxn ang="0">
                  <a:pos x="2757" y="2768"/>
                </a:cxn>
                <a:cxn ang="0">
                  <a:pos x="2602" y="2785"/>
                </a:cxn>
                <a:cxn ang="0">
                  <a:pos x="2414" y="2794"/>
                </a:cxn>
                <a:cxn ang="0">
                  <a:pos x="2197" y="2790"/>
                </a:cxn>
                <a:cxn ang="0">
                  <a:pos x="1999" y="2772"/>
                </a:cxn>
                <a:cxn ang="0">
                  <a:pos x="1874" y="2751"/>
                </a:cxn>
                <a:cxn ang="0">
                  <a:pos x="1747" y="2725"/>
                </a:cxn>
                <a:cxn ang="0">
                  <a:pos x="1617" y="2689"/>
                </a:cxn>
                <a:cxn ang="0">
                  <a:pos x="1485" y="2647"/>
                </a:cxn>
                <a:cxn ang="0">
                  <a:pos x="1353" y="2593"/>
                </a:cxn>
                <a:cxn ang="0">
                  <a:pos x="1221" y="2529"/>
                </a:cxn>
                <a:cxn ang="0">
                  <a:pos x="1089" y="2454"/>
                </a:cxn>
                <a:cxn ang="0">
                  <a:pos x="960" y="2367"/>
                </a:cxn>
                <a:cxn ang="0">
                  <a:pos x="876" y="2303"/>
                </a:cxn>
                <a:cxn ang="0">
                  <a:pos x="758" y="2195"/>
                </a:cxn>
                <a:cxn ang="0">
                  <a:pos x="651" y="2078"/>
                </a:cxn>
                <a:cxn ang="0">
                  <a:pos x="555" y="1953"/>
                </a:cxn>
                <a:cxn ang="0">
                  <a:pos x="468" y="1821"/>
                </a:cxn>
                <a:cxn ang="0">
                  <a:pos x="392" y="1681"/>
                </a:cxn>
                <a:cxn ang="0">
                  <a:pos x="324" y="1540"/>
                </a:cxn>
                <a:cxn ang="0">
                  <a:pos x="264" y="1396"/>
                </a:cxn>
                <a:cxn ang="0">
                  <a:pos x="213" y="1251"/>
                </a:cxn>
                <a:cxn ang="0">
                  <a:pos x="168" y="1107"/>
                </a:cxn>
                <a:cxn ang="0">
                  <a:pos x="119" y="919"/>
                </a:cxn>
                <a:cxn ang="0">
                  <a:pos x="65" y="654"/>
                </a:cxn>
                <a:cxn ang="0">
                  <a:pos x="30" y="419"/>
                </a:cxn>
                <a:cxn ang="0">
                  <a:pos x="10" y="228"/>
                </a:cxn>
                <a:cxn ang="0">
                  <a:pos x="0" y="41"/>
                </a:cxn>
              </a:cxnLst>
              <a:rect l="0" t="0" r="r" b="b"/>
              <a:pathLst>
                <a:path w="2991" h="2795">
                  <a:moveTo>
                    <a:pt x="0" y="22"/>
                  </a:moveTo>
                  <a:lnTo>
                    <a:pt x="0" y="22"/>
                  </a:lnTo>
                  <a:lnTo>
                    <a:pt x="14" y="20"/>
                  </a:lnTo>
                  <a:lnTo>
                    <a:pt x="55" y="15"/>
                  </a:lnTo>
                  <a:lnTo>
                    <a:pt x="120" y="9"/>
                  </a:lnTo>
                  <a:lnTo>
                    <a:pt x="161" y="6"/>
                  </a:lnTo>
                  <a:lnTo>
                    <a:pt x="207" y="3"/>
                  </a:lnTo>
                  <a:lnTo>
                    <a:pt x="259" y="1"/>
                  </a:lnTo>
                  <a:lnTo>
                    <a:pt x="315" y="0"/>
                  </a:lnTo>
                  <a:lnTo>
                    <a:pt x="376" y="0"/>
                  </a:lnTo>
                  <a:lnTo>
                    <a:pt x="441" y="2"/>
                  </a:lnTo>
                  <a:lnTo>
                    <a:pt x="510" y="6"/>
                  </a:lnTo>
                  <a:lnTo>
                    <a:pt x="583" y="11"/>
                  </a:lnTo>
                  <a:lnTo>
                    <a:pt x="659" y="18"/>
                  </a:lnTo>
                  <a:lnTo>
                    <a:pt x="740" y="27"/>
                  </a:lnTo>
                  <a:lnTo>
                    <a:pt x="822" y="40"/>
                  </a:lnTo>
                  <a:lnTo>
                    <a:pt x="907" y="55"/>
                  </a:lnTo>
                  <a:lnTo>
                    <a:pt x="951" y="63"/>
                  </a:lnTo>
                  <a:lnTo>
                    <a:pt x="995" y="73"/>
                  </a:lnTo>
                  <a:lnTo>
                    <a:pt x="1040" y="83"/>
                  </a:lnTo>
                  <a:lnTo>
                    <a:pt x="1085" y="93"/>
                  </a:lnTo>
                  <a:lnTo>
                    <a:pt x="1130" y="106"/>
                  </a:lnTo>
                  <a:lnTo>
                    <a:pt x="1177" y="119"/>
                  </a:lnTo>
                  <a:lnTo>
                    <a:pt x="1223" y="132"/>
                  </a:lnTo>
                  <a:lnTo>
                    <a:pt x="1271" y="147"/>
                  </a:lnTo>
                  <a:lnTo>
                    <a:pt x="1318" y="163"/>
                  </a:lnTo>
                  <a:lnTo>
                    <a:pt x="1366" y="180"/>
                  </a:lnTo>
                  <a:lnTo>
                    <a:pt x="1413" y="197"/>
                  </a:lnTo>
                  <a:lnTo>
                    <a:pt x="1462" y="216"/>
                  </a:lnTo>
                  <a:lnTo>
                    <a:pt x="1510" y="237"/>
                  </a:lnTo>
                  <a:lnTo>
                    <a:pt x="1559" y="257"/>
                  </a:lnTo>
                  <a:lnTo>
                    <a:pt x="1607" y="280"/>
                  </a:lnTo>
                  <a:lnTo>
                    <a:pt x="1656" y="303"/>
                  </a:lnTo>
                  <a:lnTo>
                    <a:pt x="1705" y="329"/>
                  </a:lnTo>
                  <a:lnTo>
                    <a:pt x="1754" y="354"/>
                  </a:lnTo>
                  <a:lnTo>
                    <a:pt x="1803" y="381"/>
                  </a:lnTo>
                  <a:lnTo>
                    <a:pt x="1852" y="410"/>
                  </a:lnTo>
                  <a:lnTo>
                    <a:pt x="1901" y="440"/>
                  </a:lnTo>
                  <a:lnTo>
                    <a:pt x="1950" y="472"/>
                  </a:lnTo>
                  <a:lnTo>
                    <a:pt x="1999" y="504"/>
                  </a:lnTo>
                  <a:lnTo>
                    <a:pt x="2047" y="539"/>
                  </a:lnTo>
                  <a:lnTo>
                    <a:pt x="2096" y="575"/>
                  </a:lnTo>
                  <a:lnTo>
                    <a:pt x="2144" y="612"/>
                  </a:lnTo>
                  <a:lnTo>
                    <a:pt x="2193" y="651"/>
                  </a:lnTo>
                  <a:lnTo>
                    <a:pt x="2240" y="692"/>
                  </a:lnTo>
                  <a:lnTo>
                    <a:pt x="2240" y="692"/>
                  </a:lnTo>
                  <a:lnTo>
                    <a:pt x="2287" y="732"/>
                  </a:lnTo>
                  <a:lnTo>
                    <a:pt x="2332" y="774"/>
                  </a:lnTo>
                  <a:lnTo>
                    <a:pt x="2375" y="816"/>
                  </a:lnTo>
                  <a:lnTo>
                    <a:pt x="2416" y="858"/>
                  </a:lnTo>
                  <a:lnTo>
                    <a:pt x="2456" y="901"/>
                  </a:lnTo>
                  <a:lnTo>
                    <a:pt x="2493" y="944"/>
                  </a:lnTo>
                  <a:lnTo>
                    <a:pt x="2529" y="987"/>
                  </a:lnTo>
                  <a:lnTo>
                    <a:pt x="2563" y="1031"/>
                  </a:lnTo>
                  <a:lnTo>
                    <a:pt x="2595" y="1075"/>
                  </a:lnTo>
                  <a:lnTo>
                    <a:pt x="2626" y="1117"/>
                  </a:lnTo>
                  <a:lnTo>
                    <a:pt x="2656" y="1161"/>
                  </a:lnTo>
                  <a:lnTo>
                    <a:pt x="2684" y="1205"/>
                  </a:lnTo>
                  <a:lnTo>
                    <a:pt x="2710" y="1249"/>
                  </a:lnTo>
                  <a:lnTo>
                    <a:pt x="2734" y="1293"/>
                  </a:lnTo>
                  <a:lnTo>
                    <a:pt x="2758" y="1337"/>
                  </a:lnTo>
                  <a:lnTo>
                    <a:pt x="2780" y="1380"/>
                  </a:lnTo>
                  <a:lnTo>
                    <a:pt x="2800" y="1423"/>
                  </a:lnTo>
                  <a:lnTo>
                    <a:pt x="2820" y="1467"/>
                  </a:lnTo>
                  <a:lnTo>
                    <a:pt x="2838" y="1510"/>
                  </a:lnTo>
                  <a:lnTo>
                    <a:pt x="2855" y="1553"/>
                  </a:lnTo>
                  <a:lnTo>
                    <a:pt x="2870" y="1596"/>
                  </a:lnTo>
                  <a:lnTo>
                    <a:pt x="2885" y="1639"/>
                  </a:lnTo>
                  <a:lnTo>
                    <a:pt x="2898" y="1680"/>
                  </a:lnTo>
                  <a:lnTo>
                    <a:pt x="2911" y="1722"/>
                  </a:lnTo>
                  <a:lnTo>
                    <a:pt x="2922" y="1764"/>
                  </a:lnTo>
                  <a:lnTo>
                    <a:pt x="2932" y="1804"/>
                  </a:lnTo>
                  <a:lnTo>
                    <a:pt x="2942" y="1845"/>
                  </a:lnTo>
                  <a:lnTo>
                    <a:pt x="2950" y="1886"/>
                  </a:lnTo>
                  <a:lnTo>
                    <a:pt x="2957" y="1925"/>
                  </a:lnTo>
                  <a:lnTo>
                    <a:pt x="2964" y="1964"/>
                  </a:lnTo>
                  <a:lnTo>
                    <a:pt x="2969" y="2002"/>
                  </a:lnTo>
                  <a:lnTo>
                    <a:pt x="2975" y="2041"/>
                  </a:lnTo>
                  <a:lnTo>
                    <a:pt x="2979" y="2078"/>
                  </a:lnTo>
                  <a:lnTo>
                    <a:pt x="2983" y="2115"/>
                  </a:lnTo>
                  <a:lnTo>
                    <a:pt x="2988" y="2185"/>
                  </a:lnTo>
                  <a:lnTo>
                    <a:pt x="2990" y="2253"/>
                  </a:lnTo>
                  <a:lnTo>
                    <a:pt x="2991" y="2318"/>
                  </a:lnTo>
                  <a:lnTo>
                    <a:pt x="2990" y="2379"/>
                  </a:lnTo>
                  <a:lnTo>
                    <a:pt x="2987" y="2436"/>
                  </a:lnTo>
                  <a:lnTo>
                    <a:pt x="2984" y="2488"/>
                  </a:lnTo>
                  <a:lnTo>
                    <a:pt x="2979" y="2536"/>
                  </a:lnTo>
                  <a:lnTo>
                    <a:pt x="2974" y="2580"/>
                  </a:lnTo>
                  <a:lnTo>
                    <a:pt x="2968" y="2619"/>
                  </a:lnTo>
                  <a:lnTo>
                    <a:pt x="2963" y="2653"/>
                  </a:lnTo>
                  <a:lnTo>
                    <a:pt x="2958" y="2681"/>
                  </a:lnTo>
                  <a:lnTo>
                    <a:pt x="2950" y="2719"/>
                  </a:lnTo>
                  <a:lnTo>
                    <a:pt x="2946" y="2732"/>
                  </a:lnTo>
                  <a:lnTo>
                    <a:pt x="2946" y="2732"/>
                  </a:lnTo>
                  <a:lnTo>
                    <a:pt x="2933" y="2735"/>
                  </a:lnTo>
                  <a:lnTo>
                    <a:pt x="2896" y="2744"/>
                  </a:lnTo>
                  <a:lnTo>
                    <a:pt x="2836" y="2755"/>
                  </a:lnTo>
                  <a:lnTo>
                    <a:pt x="2799" y="2761"/>
                  </a:lnTo>
                  <a:lnTo>
                    <a:pt x="2757" y="2768"/>
                  </a:lnTo>
                  <a:lnTo>
                    <a:pt x="2710" y="2774"/>
                  </a:lnTo>
                  <a:lnTo>
                    <a:pt x="2658" y="2780"/>
                  </a:lnTo>
                  <a:lnTo>
                    <a:pt x="2602" y="2785"/>
                  </a:lnTo>
                  <a:lnTo>
                    <a:pt x="2543" y="2790"/>
                  </a:lnTo>
                  <a:lnTo>
                    <a:pt x="2481" y="2793"/>
                  </a:lnTo>
                  <a:lnTo>
                    <a:pt x="2414" y="2794"/>
                  </a:lnTo>
                  <a:lnTo>
                    <a:pt x="2344" y="2795"/>
                  </a:lnTo>
                  <a:lnTo>
                    <a:pt x="2272" y="2794"/>
                  </a:lnTo>
                  <a:lnTo>
                    <a:pt x="2197" y="2790"/>
                  </a:lnTo>
                  <a:lnTo>
                    <a:pt x="2119" y="2785"/>
                  </a:lnTo>
                  <a:lnTo>
                    <a:pt x="2039" y="2776"/>
                  </a:lnTo>
                  <a:lnTo>
                    <a:pt x="1999" y="2772"/>
                  </a:lnTo>
                  <a:lnTo>
                    <a:pt x="1958" y="2765"/>
                  </a:lnTo>
                  <a:lnTo>
                    <a:pt x="1916" y="2759"/>
                  </a:lnTo>
                  <a:lnTo>
                    <a:pt x="1874" y="2751"/>
                  </a:lnTo>
                  <a:lnTo>
                    <a:pt x="1832" y="2744"/>
                  </a:lnTo>
                  <a:lnTo>
                    <a:pt x="1790" y="2734"/>
                  </a:lnTo>
                  <a:lnTo>
                    <a:pt x="1747" y="2725"/>
                  </a:lnTo>
                  <a:lnTo>
                    <a:pt x="1704" y="2714"/>
                  </a:lnTo>
                  <a:lnTo>
                    <a:pt x="1661" y="2702"/>
                  </a:lnTo>
                  <a:lnTo>
                    <a:pt x="1617" y="2689"/>
                  </a:lnTo>
                  <a:lnTo>
                    <a:pt x="1573" y="2677"/>
                  </a:lnTo>
                  <a:lnTo>
                    <a:pt x="1530" y="2662"/>
                  </a:lnTo>
                  <a:lnTo>
                    <a:pt x="1485" y="2647"/>
                  </a:lnTo>
                  <a:lnTo>
                    <a:pt x="1441" y="2629"/>
                  </a:lnTo>
                  <a:lnTo>
                    <a:pt x="1398" y="2611"/>
                  </a:lnTo>
                  <a:lnTo>
                    <a:pt x="1353" y="2593"/>
                  </a:lnTo>
                  <a:lnTo>
                    <a:pt x="1309" y="2573"/>
                  </a:lnTo>
                  <a:lnTo>
                    <a:pt x="1265" y="2551"/>
                  </a:lnTo>
                  <a:lnTo>
                    <a:pt x="1221" y="2529"/>
                  </a:lnTo>
                  <a:lnTo>
                    <a:pt x="1177" y="2505"/>
                  </a:lnTo>
                  <a:lnTo>
                    <a:pt x="1134" y="2481"/>
                  </a:lnTo>
                  <a:lnTo>
                    <a:pt x="1089" y="2454"/>
                  </a:lnTo>
                  <a:lnTo>
                    <a:pt x="1046" y="2427"/>
                  </a:lnTo>
                  <a:lnTo>
                    <a:pt x="1003" y="2397"/>
                  </a:lnTo>
                  <a:lnTo>
                    <a:pt x="960" y="2367"/>
                  </a:lnTo>
                  <a:lnTo>
                    <a:pt x="917" y="2335"/>
                  </a:lnTo>
                  <a:lnTo>
                    <a:pt x="917" y="2335"/>
                  </a:lnTo>
                  <a:lnTo>
                    <a:pt x="876" y="2303"/>
                  </a:lnTo>
                  <a:lnTo>
                    <a:pt x="836" y="2268"/>
                  </a:lnTo>
                  <a:lnTo>
                    <a:pt x="796" y="2232"/>
                  </a:lnTo>
                  <a:lnTo>
                    <a:pt x="758" y="2195"/>
                  </a:lnTo>
                  <a:lnTo>
                    <a:pt x="721" y="2158"/>
                  </a:lnTo>
                  <a:lnTo>
                    <a:pt x="686" y="2118"/>
                  </a:lnTo>
                  <a:lnTo>
                    <a:pt x="651" y="2078"/>
                  </a:lnTo>
                  <a:lnTo>
                    <a:pt x="618" y="2038"/>
                  </a:lnTo>
                  <a:lnTo>
                    <a:pt x="586" y="1995"/>
                  </a:lnTo>
                  <a:lnTo>
                    <a:pt x="555" y="1953"/>
                  </a:lnTo>
                  <a:lnTo>
                    <a:pt x="525" y="1909"/>
                  </a:lnTo>
                  <a:lnTo>
                    <a:pt x="496" y="1865"/>
                  </a:lnTo>
                  <a:lnTo>
                    <a:pt x="468" y="1821"/>
                  </a:lnTo>
                  <a:lnTo>
                    <a:pt x="442" y="1774"/>
                  </a:lnTo>
                  <a:lnTo>
                    <a:pt x="417" y="1728"/>
                  </a:lnTo>
                  <a:lnTo>
                    <a:pt x="392" y="1681"/>
                  </a:lnTo>
                  <a:lnTo>
                    <a:pt x="368" y="1635"/>
                  </a:lnTo>
                  <a:lnTo>
                    <a:pt x="346" y="1587"/>
                  </a:lnTo>
                  <a:lnTo>
                    <a:pt x="324" y="1540"/>
                  </a:lnTo>
                  <a:lnTo>
                    <a:pt x="303" y="1492"/>
                  </a:lnTo>
                  <a:lnTo>
                    <a:pt x="284" y="1444"/>
                  </a:lnTo>
                  <a:lnTo>
                    <a:pt x="264" y="1396"/>
                  </a:lnTo>
                  <a:lnTo>
                    <a:pt x="247" y="1348"/>
                  </a:lnTo>
                  <a:lnTo>
                    <a:pt x="229" y="1299"/>
                  </a:lnTo>
                  <a:lnTo>
                    <a:pt x="213" y="1251"/>
                  </a:lnTo>
                  <a:lnTo>
                    <a:pt x="197" y="1203"/>
                  </a:lnTo>
                  <a:lnTo>
                    <a:pt x="182" y="1155"/>
                  </a:lnTo>
                  <a:lnTo>
                    <a:pt x="168" y="1107"/>
                  </a:lnTo>
                  <a:lnTo>
                    <a:pt x="155" y="1060"/>
                  </a:lnTo>
                  <a:lnTo>
                    <a:pt x="142" y="1013"/>
                  </a:lnTo>
                  <a:lnTo>
                    <a:pt x="119" y="919"/>
                  </a:lnTo>
                  <a:lnTo>
                    <a:pt x="98" y="827"/>
                  </a:lnTo>
                  <a:lnTo>
                    <a:pt x="81" y="740"/>
                  </a:lnTo>
                  <a:lnTo>
                    <a:pt x="65" y="654"/>
                  </a:lnTo>
                  <a:lnTo>
                    <a:pt x="52" y="572"/>
                  </a:lnTo>
                  <a:lnTo>
                    <a:pt x="40" y="494"/>
                  </a:lnTo>
                  <a:lnTo>
                    <a:pt x="30" y="419"/>
                  </a:lnTo>
                  <a:lnTo>
                    <a:pt x="23" y="350"/>
                  </a:lnTo>
                  <a:lnTo>
                    <a:pt x="16" y="286"/>
                  </a:lnTo>
                  <a:lnTo>
                    <a:pt x="10" y="228"/>
                  </a:lnTo>
                  <a:lnTo>
                    <a:pt x="7" y="176"/>
                  </a:lnTo>
                  <a:lnTo>
                    <a:pt x="2" y="93"/>
                  </a:lnTo>
                  <a:lnTo>
                    <a:pt x="0" y="4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 rot="10800000" flipH="1">
              <a:off x="2666940" y="3532819"/>
              <a:ext cx="292997" cy="395019"/>
            </a:xfrm>
            <a:custGeom>
              <a:avLst/>
              <a:gdLst/>
              <a:ahLst/>
              <a:cxnLst>
                <a:cxn ang="0">
                  <a:pos x="2463" y="3321"/>
                </a:cxn>
                <a:cxn ang="0">
                  <a:pos x="2317" y="3301"/>
                </a:cxn>
                <a:cxn ang="0">
                  <a:pos x="2165" y="3271"/>
                </a:cxn>
                <a:cxn ang="0">
                  <a:pos x="1977" y="3220"/>
                </a:cxn>
                <a:cxn ang="0">
                  <a:pos x="1758" y="3146"/>
                </a:cxn>
                <a:cxn ang="0">
                  <a:pos x="1559" y="3063"/>
                </a:cxn>
                <a:cxn ang="0">
                  <a:pos x="1435" y="3002"/>
                </a:cxn>
                <a:cxn ang="0">
                  <a:pos x="1308" y="2932"/>
                </a:cxn>
                <a:cxn ang="0">
                  <a:pos x="1179" y="2853"/>
                </a:cxn>
                <a:cxn ang="0">
                  <a:pos x="1052" y="2765"/>
                </a:cxn>
                <a:cxn ang="0">
                  <a:pos x="923" y="2666"/>
                </a:cxn>
                <a:cxn ang="0">
                  <a:pos x="796" y="2556"/>
                </a:cxn>
                <a:cxn ang="0">
                  <a:pos x="672" y="2434"/>
                </a:cxn>
                <a:cxn ang="0">
                  <a:pos x="551" y="2300"/>
                </a:cxn>
                <a:cxn ang="0">
                  <a:pos x="436" y="2153"/>
                </a:cxn>
                <a:cxn ang="0">
                  <a:pos x="365" y="2052"/>
                </a:cxn>
                <a:cxn ang="0">
                  <a:pos x="272" y="1899"/>
                </a:cxn>
                <a:cxn ang="0">
                  <a:pos x="194" y="1748"/>
                </a:cxn>
                <a:cxn ang="0">
                  <a:pos x="132" y="1599"/>
                </a:cxn>
                <a:cxn ang="0">
                  <a:pos x="83" y="1454"/>
                </a:cxn>
                <a:cxn ang="0">
                  <a:pos x="47" y="1310"/>
                </a:cxn>
                <a:cxn ang="0">
                  <a:pos x="21" y="1171"/>
                </a:cxn>
                <a:cxn ang="0">
                  <a:pos x="6" y="1037"/>
                </a:cxn>
                <a:cxn ang="0">
                  <a:pos x="0" y="908"/>
                </a:cxn>
                <a:cxn ang="0">
                  <a:pos x="1" y="785"/>
                </a:cxn>
                <a:cxn ang="0">
                  <a:pos x="9" y="668"/>
                </a:cxn>
                <a:cxn ang="0">
                  <a:pos x="27" y="525"/>
                </a:cxn>
                <a:cxn ang="0">
                  <a:pos x="67" y="335"/>
                </a:cxn>
                <a:cxn ang="0">
                  <a:pos x="111" y="183"/>
                </a:cxn>
                <a:cxn ang="0">
                  <a:pos x="151" y="74"/>
                </a:cxn>
                <a:cxn ang="0">
                  <a:pos x="184" y="0"/>
                </a:cxn>
                <a:cxn ang="0">
                  <a:pos x="236" y="1"/>
                </a:cxn>
                <a:cxn ang="0">
                  <a:pos x="377" y="10"/>
                </a:cxn>
                <a:cxn ang="0">
                  <a:pos x="531" y="28"/>
                </a:cxn>
                <a:cxn ang="0">
                  <a:pos x="717" y="62"/>
                </a:cxn>
                <a:cxn ang="0">
                  <a:pos x="928" y="117"/>
                </a:cxn>
                <a:cxn ang="0">
                  <a:pos x="1116" y="180"/>
                </a:cxn>
                <a:cxn ang="0">
                  <a:pos x="1234" y="228"/>
                </a:cxn>
                <a:cxn ang="0">
                  <a:pos x="1353" y="284"/>
                </a:cxn>
                <a:cxn ang="0">
                  <a:pos x="1471" y="348"/>
                </a:cxn>
                <a:cxn ang="0">
                  <a:pos x="1591" y="421"/>
                </a:cxn>
                <a:cxn ang="0">
                  <a:pos x="1708" y="503"/>
                </a:cxn>
                <a:cxn ang="0">
                  <a:pos x="1823" y="596"/>
                </a:cxn>
                <a:cxn ang="0">
                  <a:pos x="1935" y="699"/>
                </a:cxn>
                <a:cxn ang="0">
                  <a:pos x="2043" y="814"/>
                </a:cxn>
                <a:cxn ang="0">
                  <a:pos x="2112" y="896"/>
                </a:cxn>
                <a:cxn ang="0">
                  <a:pos x="2204" y="1028"/>
                </a:cxn>
                <a:cxn ang="0">
                  <a:pos x="2283" y="1167"/>
                </a:cxn>
                <a:cxn ang="0">
                  <a:pos x="2350" y="1311"/>
                </a:cxn>
                <a:cxn ang="0">
                  <a:pos x="2406" y="1461"/>
                </a:cxn>
                <a:cxn ang="0">
                  <a:pos x="2451" y="1613"/>
                </a:cxn>
                <a:cxn ang="0">
                  <a:pos x="2486" y="1767"/>
                </a:cxn>
                <a:cxn ang="0">
                  <a:pos x="2514" y="1921"/>
                </a:cxn>
                <a:cxn ang="0">
                  <a:pos x="2534" y="2074"/>
                </a:cxn>
                <a:cxn ang="0">
                  <a:pos x="2546" y="2225"/>
                </a:cxn>
                <a:cxn ang="0">
                  <a:pos x="2553" y="2420"/>
                </a:cxn>
                <a:cxn ang="0">
                  <a:pos x="2549" y="2691"/>
                </a:cxn>
                <a:cxn ang="0">
                  <a:pos x="2533" y="2927"/>
                </a:cxn>
                <a:cxn ang="0">
                  <a:pos x="2511" y="3119"/>
                </a:cxn>
                <a:cxn ang="0">
                  <a:pos x="2481" y="3304"/>
                </a:cxn>
              </a:cxnLst>
              <a:rect l="0" t="0" r="r" b="b"/>
              <a:pathLst>
                <a:path w="2554" h="3322">
                  <a:moveTo>
                    <a:pt x="2478" y="3322"/>
                  </a:moveTo>
                  <a:lnTo>
                    <a:pt x="2478" y="3322"/>
                  </a:lnTo>
                  <a:lnTo>
                    <a:pt x="2463" y="3321"/>
                  </a:lnTo>
                  <a:lnTo>
                    <a:pt x="2423" y="3317"/>
                  </a:lnTo>
                  <a:lnTo>
                    <a:pt x="2358" y="3307"/>
                  </a:lnTo>
                  <a:lnTo>
                    <a:pt x="2317" y="3301"/>
                  </a:lnTo>
                  <a:lnTo>
                    <a:pt x="2272" y="3292"/>
                  </a:lnTo>
                  <a:lnTo>
                    <a:pt x="2221" y="3282"/>
                  </a:lnTo>
                  <a:lnTo>
                    <a:pt x="2165" y="3271"/>
                  </a:lnTo>
                  <a:lnTo>
                    <a:pt x="2107" y="3256"/>
                  </a:lnTo>
                  <a:lnTo>
                    <a:pt x="2044" y="3240"/>
                  </a:lnTo>
                  <a:lnTo>
                    <a:pt x="1977" y="3220"/>
                  </a:lnTo>
                  <a:lnTo>
                    <a:pt x="1907" y="3199"/>
                  </a:lnTo>
                  <a:lnTo>
                    <a:pt x="1833" y="3174"/>
                  </a:lnTo>
                  <a:lnTo>
                    <a:pt x="1758" y="3146"/>
                  </a:lnTo>
                  <a:lnTo>
                    <a:pt x="1680" y="3115"/>
                  </a:lnTo>
                  <a:lnTo>
                    <a:pt x="1600" y="3081"/>
                  </a:lnTo>
                  <a:lnTo>
                    <a:pt x="1559" y="3063"/>
                  </a:lnTo>
                  <a:lnTo>
                    <a:pt x="1519" y="3044"/>
                  </a:lnTo>
                  <a:lnTo>
                    <a:pt x="1476" y="3023"/>
                  </a:lnTo>
                  <a:lnTo>
                    <a:pt x="1435" y="3002"/>
                  </a:lnTo>
                  <a:lnTo>
                    <a:pt x="1393" y="2980"/>
                  </a:lnTo>
                  <a:lnTo>
                    <a:pt x="1351" y="2957"/>
                  </a:lnTo>
                  <a:lnTo>
                    <a:pt x="1308" y="2932"/>
                  </a:lnTo>
                  <a:lnTo>
                    <a:pt x="1266" y="2908"/>
                  </a:lnTo>
                  <a:lnTo>
                    <a:pt x="1223" y="2881"/>
                  </a:lnTo>
                  <a:lnTo>
                    <a:pt x="1179" y="2853"/>
                  </a:lnTo>
                  <a:lnTo>
                    <a:pt x="1137" y="2825"/>
                  </a:lnTo>
                  <a:lnTo>
                    <a:pt x="1094" y="2795"/>
                  </a:lnTo>
                  <a:lnTo>
                    <a:pt x="1052" y="2765"/>
                  </a:lnTo>
                  <a:lnTo>
                    <a:pt x="1008" y="2733"/>
                  </a:lnTo>
                  <a:lnTo>
                    <a:pt x="966" y="2700"/>
                  </a:lnTo>
                  <a:lnTo>
                    <a:pt x="923" y="2666"/>
                  </a:lnTo>
                  <a:lnTo>
                    <a:pt x="880" y="2631"/>
                  </a:lnTo>
                  <a:lnTo>
                    <a:pt x="838" y="2594"/>
                  </a:lnTo>
                  <a:lnTo>
                    <a:pt x="796" y="2556"/>
                  </a:lnTo>
                  <a:lnTo>
                    <a:pt x="754" y="2516"/>
                  </a:lnTo>
                  <a:lnTo>
                    <a:pt x="713" y="2476"/>
                  </a:lnTo>
                  <a:lnTo>
                    <a:pt x="672" y="2434"/>
                  </a:lnTo>
                  <a:lnTo>
                    <a:pt x="632" y="2391"/>
                  </a:lnTo>
                  <a:lnTo>
                    <a:pt x="592" y="2346"/>
                  </a:lnTo>
                  <a:lnTo>
                    <a:pt x="551" y="2300"/>
                  </a:lnTo>
                  <a:lnTo>
                    <a:pt x="512" y="2253"/>
                  </a:lnTo>
                  <a:lnTo>
                    <a:pt x="474" y="2204"/>
                  </a:lnTo>
                  <a:lnTo>
                    <a:pt x="436" y="2153"/>
                  </a:lnTo>
                  <a:lnTo>
                    <a:pt x="436" y="2153"/>
                  </a:lnTo>
                  <a:lnTo>
                    <a:pt x="400" y="2102"/>
                  </a:lnTo>
                  <a:lnTo>
                    <a:pt x="365" y="2052"/>
                  </a:lnTo>
                  <a:lnTo>
                    <a:pt x="332" y="2000"/>
                  </a:lnTo>
                  <a:lnTo>
                    <a:pt x="301" y="1950"/>
                  </a:lnTo>
                  <a:lnTo>
                    <a:pt x="272" y="1899"/>
                  </a:lnTo>
                  <a:lnTo>
                    <a:pt x="244" y="1848"/>
                  </a:lnTo>
                  <a:lnTo>
                    <a:pt x="218" y="1798"/>
                  </a:lnTo>
                  <a:lnTo>
                    <a:pt x="194" y="1748"/>
                  </a:lnTo>
                  <a:lnTo>
                    <a:pt x="172" y="1699"/>
                  </a:lnTo>
                  <a:lnTo>
                    <a:pt x="151" y="1648"/>
                  </a:lnTo>
                  <a:lnTo>
                    <a:pt x="132" y="1599"/>
                  </a:lnTo>
                  <a:lnTo>
                    <a:pt x="114" y="1550"/>
                  </a:lnTo>
                  <a:lnTo>
                    <a:pt x="97" y="1502"/>
                  </a:lnTo>
                  <a:lnTo>
                    <a:pt x="83" y="1454"/>
                  </a:lnTo>
                  <a:lnTo>
                    <a:pt x="70" y="1405"/>
                  </a:lnTo>
                  <a:lnTo>
                    <a:pt x="57" y="1357"/>
                  </a:lnTo>
                  <a:lnTo>
                    <a:pt x="47" y="1310"/>
                  </a:lnTo>
                  <a:lnTo>
                    <a:pt x="37" y="1263"/>
                  </a:lnTo>
                  <a:lnTo>
                    <a:pt x="28" y="1217"/>
                  </a:lnTo>
                  <a:lnTo>
                    <a:pt x="21" y="1171"/>
                  </a:lnTo>
                  <a:lnTo>
                    <a:pt x="15" y="1126"/>
                  </a:lnTo>
                  <a:lnTo>
                    <a:pt x="10" y="1081"/>
                  </a:lnTo>
                  <a:lnTo>
                    <a:pt x="6" y="1037"/>
                  </a:lnTo>
                  <a:lnTo>
                    <a:pt x="3" y="993"/>
                  </a:lnTo>
                  <a:lnTo>
                    <a:pt x="1" y="951"/>
                  </a:lnTo>
                  <a:lnTo>
                    <a:pt x="0" y="908"/>
                  </a:lnTo>
                  <a:lnTo>
                    <a:pt x="0" y="866"/>
                  </a:lnTo>
                  <a:lnTo>
                    <a:pt x="0" y="825"/>
                  </a:lnTo>
                  <a:lnTo>
                    <a:pt x="1" y="785"/>
                  </a:lnTo>
                  <a:lnTo>
                    <a:pt x="3" y="745"/>
                  </a:lnTo>
                  <a:lnTo>
                    <a:pt x="6" y="707"/>
                  </a:lnTo>
                  <a:lnTo>
                    <a:pt x="9" y="668"/>
                  </a:lnTo>
                  <a:lnTo>
                    <a:pt x="13" y="631"/>
                  </a:lnTo>
                  <a:lnTo>
                    <a:pt x="17" y="594"/>
                  </a:lnTo>
                  <a:lnTo>
                    <a:pt x="27" y="525"/>
                  </a:lnTo>
                  <a:lnTo>
                    <a:pt x="39" y="457"/>
                  </a:lnTo>
                  <a:lnTo>
                    <a:pt x="52" y="394"/>
                  </a:lnTo>
                  <a:lnTo>
                    <a:pt x="67" y="335"/>
                  </a:lnTo>
                  <a:lnTo>
                    <a:pt x="81" y="281"/>
                  </a:lnTo>
                  <a:lnTo>
                    <a:pt x="95" y="229"/>
                  </a:lnTo>
                  <a:lnTo>
                    <a:pt x="111" y="183"/>
                  </a:lnTo>
                  <a:lnTo>
                    <a:pt x="125" y="143"/>
                  </a:lnTo>
                  <a:lnTo>
                    <a:pt x="139" y="106"/>
                  </a:lnTo>
                  <a:lnTo>
                    <a:pt x="151" y="74"/>
                  </a:lnTo>
                  <a:lnTo>
                    <a:pt x="162" y="49"/>
                  </a:lnTo>
                  <a:lnTo>
                    <a:pt x="179" y="13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36" y="1"/>
                  </a:lnTo>
                  <a:lnTo>
                    <a:pt x="297" y="4"/>
                  </a:lnTo>
                  <a:lnTo>
                    <a:pt x="334" y="6"/>
                  </a:lnTo>
                  <a:lnTo>
                    <a:pt x="377" y="10"/>
                  </a:lnTo>
                  <a:lnTo>
                    <a:pt x="424" y="14"/>
                  </a:lnTo>
                  <a:lnTo>
                    <a:pt x="475" y="21"/>
                  </a:lnTo>
                  <a:lnTo>
                    <a:pt x="531" y="28"/>
                  </a:lnTo>
                  <a:lnTo>
                    <a:pt x="589" y="38"/>
                  </a:lnTo>
                  <a:lnTo>
                    <a:pt x="651" y="49"/>
                  </a:lnTo>
                  <a:lnTo>
                    <a:pt x="717" y="62"/>
                  </a:lnTo>
                  <a:lnTo>
                    <a:pt x="785" y="77"/>
                  </a:lnTo>
                  <a:lnTo>
                    <a:pt x="856" y="96"/>
                  </a:lnTo>
                  <a:lnTo>
                    <a:pt x="928" y="117"/>
                  </a:lnTo>
                  <a:lnTo>
                    <a:pt x="1002" y="139"/>
                  </a:lnTo>
                  <a:lnTo>
                    <a:pt x="1078" y="166"/>
                  </a:lnTo>
                  <a:lnTo>
                    <a:pt x="1116" y="180"/>
                  </a:lnTo>
                  <a:lnTo>
                    <a:pt x="1156" y="196"/>
                  </a:lnTo>
                  <a:lnTo>
                    <a:pt x="1195" y="211"/>
                  </a:lnTo>
                  <a:lnTo>
                    <a:pt x="1234" y="228"/>
                  </a:lnTo>
                  <a:lnTo>
                    <a:pt x="1273" y="246"/>
                  </a:lnTo>
                  <a:lnTo>
                    <a:pt x="1312" y="265"/>
                  </a:lnTo>
                  <a:lnTo>
                    <a:pt x="1353" y="284"/>
                  </a:lnTo>
                  <a:lnTo>
                    <a:pt x="1392" y="304"/>
                  </a:lnTo>
                  <a:lnTo>
                    <a:pt x="1432" y="326"/>
                  </a:lnTo>
                  <a:lnTo>
                    <a:pt x="1471" y="348"/>
                  </a:lnTo>
                  <a:lnTo>
                    <a:pt x="1512" y="372"/>
                  </a:lnTo>
                  <a:lnTo>
                    <a:pt x="1551" y="395"/>
                  </a:lnTo>
                  <a:lnTo>
                    <a:pt x="1591" y="421"/>
                  </a:lnTo>
                  <a:lnTo>
                    <a:pt x="1630" y="448"/>
                  </a:lnTo>
                  <a:lnTo>
                    <a:pt x="1669" y="474"/>
                  </a:lnTo>
                  <a:lnTo>
                    <a:pt x="1708" y="503"/>
                  </a:lnTo>
                  <a:lnTo>
                    <a:pt x="1747" y="533"/>
                  </a:lnTo>
                  <a:lnTo>
                    <a:pt x="1785" y="564"/>
                  </a:lnTo>
                  <a:lnTo>
                    <a:pt x="1823" y="596"/>
                  </a:lnTo>
                  <a:lnTo>
                    <a:pt x="1861" y="630"/>
                  </a:lnTo>
                  <a:lnTo>
                    <a:pt x="1898" y="664"/>
                  </a:lnTo>
                  <a:lnTo>
                    <a:pt x="1935" y="699"/>
                  </a:lnTo>
                  <a:lnTo>
                    <a:pt x="1971" y="736"/>
                  </a:lnTo>
                  <a:lnTo>
                    <a:pt x="2008" y="774"/>
                  </a:lnTo>
                  <a:lnTo>
                    <a:pt x="2043" y="814"/>
                  </a:lnTo>
                  <a:lnTo>
                    <a:pt x="2078" y="854"/>
                  </a:lnTo>
                  <a:lnTo>
                    <a:pt x="2078" y="854"/>
                  </a:lnTo>
                  <a:lnTo>
                    <a:pt x="2112" y="896"/>
                  </a:lnTo>
                  <a:lnTo>
                    <a:pt x="2144" y="939"/>
                  </a:lnTo>
                  <a:lnTo>
                    <a:pt x="2175" y="983"/>
                  </a:lnTo>
                  <a:lnTo>
                    <a:pt x="2204" y="1028"/>
                  </a:lnTo>
                  <a:lnTo>
                    <a:pt x="2231" y="1074"/>
                  </a:lnTo>
                  <a:lnTo>
                    <a:pt x="2257" y="1120"/>
                  </a:lnTo>
                  <a:lnTo>
                    <a:pt x="2283" y="1167"/>
                  </a:lnTo>
                  <a:lnTo>
                    <a:pt x="2307" y="1214"/>
                  </a:lnTo>
                  <a:lnTo>
                    <a:pt x="2328" y="1262"/>
                  </a:lnTo>
                  <a:lnTo>
                    <a:pt x="2350" y="1311"/>
                  </a:lnTo>
                  <a:lnTo>
                    <a:pt x="2370" y="1360"/>
                  </a:lnTo>
                  <a:lnTo>
                    <a:pt x="2388" y="1411"/>
                  </a:lnTo>
                  <a:lnTo>
                    <a:pt x="2406" y="1461"/>
                  </a:lnTo>
                  <a:lnTo>
                    <a:pt x="2421" y="1511"/>
                  </a:lnTo>
                  <a:lnTo>
                    <a:pt x="2437" y="1562"/>
                  </a:lnTo>
                  <a:lnTo>
                    <a:pt x="2451" y="1613"/>
                  </a:lnTo>
                  <a:lnTo>
                    <a:pt x="2463" y="1664"/>
                  </a:lnTo>
                  <a:lnTo>
                    <a:pt x="2476" y="1716"/>
                  </a:lnTo>
                  <a:lnTo>
                    <a:pt x="2486" y="1767"/>
                  </a:lnTo>
                  <a:lnTo>
                    <a:pt x="2496" y="1818"/>
                  </a:lnTo>
                  <a:lnTo>
                    <a:pt x="2506" y="1870"/>
                  </a:lnTo>
                  <a:lnTo>
                    <a:pt x="2514" y="1921"/>
                  </a:lnTo>
                  <a:lnTo>
                    <a:pt x="2521" y="1973"/>
                  </a:lnTo>
                  <a:lnTo>
                    <a:pt x="2527" y="2024"/>
                  </a:lnTo>
                  <a:lnTo>
                    <a:pt x="2534" y="2074"/>
                  </a:lnTo>
                  <a:lnTo>
                    <a:pt x="2538" y="2126"/>
                  </a:lnTo>
                  <a:lnTo>
                    <a:pt x="2543" y="2175"/>
                  </a:lnTo>
                  <a:lnTo>
                    <a:pt x="2546" y="2225"/>
                  </a:lnTo>
                  <a:lnTo>
                    <a:pt x="2549" y="2274"/>
                  </a:lnTo>
                  <a:lnTo>
                    <a:pt x="2551" y="2324"/>
                  </a:lnTo>
                  <a:lnTo>
                    <a:pt x="2553" y="2420"/>
                  </a:lnTo>
                  <a:lnTo>
                    <a:pt x="2554" y="2513"/>
                  </a:lnTo>
                  <a:lnTo>
                    <a:pt x="2552" y="2604"/>
                  </a:lnTo>
                  <a:lnTo>
                    <a:pt x="2549" y="2691"/>
                  </a:lnTo>
                  <a:lnTo>
                    <a:pt x="2545" y="2774"/>
                  </a:lnTo>
                  <a:lnTo>
                    <a:pt x="2540" y="2853"/>
                  </a:lnTo>
                  <a:lnTo>
                    <a:pt x="2533" y="2927"/>
                  </a:lnTo>
                  <a:lnTo>
                    <a:pt x="2526" y="2997"/>
                  </a:lnTo>
                  <a:lnTo>
                    <a:pt x="2518" y="3061"/>
                  </a:lnTo>
                  <a:lnTo>
                    <a:pt x="2511" y="3119"/>
                  </a:lnTo>
                  <a:lnTo>
                    <a:pt x="2504" y="3170"/>
                  </a:lnTo>
                  <a:lnTo>
                    <a:pt x="2490" y="3252"/>
                  </a:lnTo>
                  <a:lnTo>
                    <a:pt x="2481" y="3304"/>
                  </a:lnTo>
                  <a:lnTo>
                    <a:pt x="2478" y="3322"/>
                  </a:lnTo>
                  <a:lnTo>
                    <a:pt x="2478" y="33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 rot="10800000" flipH="1">
              <a:off x="4446899" y="2597594"/>
              <a:ext cx="296660" cy="381939"/>
            </a:xfrm>
            <a:custGeom>
              <a:avLst/>
              <a:gdLst/>
              <a:ahLst/>
              <a:cxnLst>
                <a:cxn ang="0">
                  <a:pos x="37" y="3195"/>
                </a:cxn>
                <a:cxn ang="0">
                  <a:pos x="17" y="3044"/>
                </a:cxn>
                <a:cxn ang="0">
                  <a:pos x="4" y="2885"/>
                </a:cxn>
                <a:cxn ang="0">
                  <a:pos x="0" y="2683"/>
                </a:cxn>
                <a:cxn ang="0">
                  <a:pos x="11" y="2444"/>
                </a:cxn>
                <a:cxn ang="0">
                  <a:pos x="34" y="2223"/>
                </a:cxn>
                <a:cxn ang="0">
                  <a:pos x="58" y="2082"/>
                </a:cxn>
                <a:cxn ang="0">
                  <a:pos x="88" y="1937"/>
                </a:cxn>
                <a:cxn ang="0">
                  <a:pos x="127" y="1788"/>
                </a:cxn>
                <a:cxn ang="0">
                  <a:pos x="175" y="1635"/>
                </a:cxn>
                <a:cxn ang="0">
                  <a:pos x="232" y="1481"/>
                </a:cxn>
                <a:cxn ang="0">
                  <a:pos x="300" y="1325"/>
                </a:cxn>
                <a:cxn ang="0">
                  <a:pos x="381" y="1168"/>
                </a:cxn>
                <a:cxn ang="0">
                  <a:pos x="473" y="1011"/>
                </a:cxn>
                <a:cxn ang="0">
                  <a:pos x="578" y="857"/>
                </a:cxn>
                <a:cxn ang="0">
                  <a:pos x="653" y="758"/>
                </a:cxn>
                <a:cxn ang="0">
                  <a:pos x="770" y="624"/>
                </a:cxn>
                <a:cxn ang="0">
                  <a:pos x="889" y="506"/>
                </a:cxn>
                <a:cxn ang="0">
                  <a:pos x="1011" y="405"/>
                </a:cxn>
                <a:cxn ang="0">
                  <a:pos x="1134" y="317"/>
                </a:cxn>
                <a:cxn ang="0">
                  <a:pos x="1256" y="242"/>
                </a:cxn>
                <a:cxn ang="0">
                  <a:pos x="1378" y="179"/>
                </a:cxn>
                <a:cxn ang="0">
                  <a:pos x="1499" y="127"/>
                </a:cxn>
                <a:cxn ang="0">
                  <a:pos x="1617" y="87"/>
                </a:cxn>
                <a:cxn ang="0">
                  <a:pos x="1732" y="55"/>
                </a:cxn>
                <a:cxn ang="0">
                  <a:pos x="1842" y="32"/>
                </a:cxn>
                <a:cxn ang="0">
                  <a:pos x="1981" y="12"/>
                </a:cxn>
                <a:cxn ang="0">
                  <a:pos x="2167" y="0"/>
                </a:cxn>
                <a:cxn ang="0">
                  <a:pos x="2320" y="3"/>
                </a:cxn>
                <a:cxn ang="0">
                  <a:pos x="2432" y="15"/>
                </a:cxn>
                <a:cxn ang="0">
                  <a:pos x="2510" y="28"/>
                </a:cxn>
                <a:cxn ang="0">
                  <a:pos x="2523" y="79"/>
                </a:cxn>
                <a:cxn ang="0">
                  <a:pos x="2553" y="223"/>
                </a:cxn>
                <a:cxn ang="0">
                  <a:pos x="2577" y="382"/>
                </a:cxn>
                <a:cxn ang="0">
                  <a:pos x="2595" y="577"/>
                </a:cxn>
                <a:cxn ang="0">
                  <a:pos x="2601" y="803"/>
                </a:cxn>
                <a:cxn ang="0">
                  <a:pos x="2592" y="1008"/>
                </a:cxn>
                <a:cxn ang="0">
                  <a:pos x="2579" y="1139"/>
                </a:cxn>
                <a:cxn ang="0">
                  <a:pos x="2559" y="1271"/>
                </a:cxn>
                <a:cxn ang="0">
                  <a:pos x="2532" y="1408"/>
                </a:cxn>
                <a:cxn ang="0">
                  <a:pos x="2496" y="1546"/>
                </a:cxn>
                <a:cxn ang="0">
                  <a:pos x="2451" y="1686"/>
                </a:cxn>
                <a:cxn ang="0">
                  <a:pos x="2396" y="1826"/>
                </a:cxn>
                <a:cxn ang="0">
                  <a:pos x="2330" y="1966"/>
                </a:cxn>
                <a:cxn ang="0">
                  <a:pos x="2253" y="2104"/>
                </a:cxn>
                <a:cxn ang="0">
                  <a:pos x="2194" y="2195"/>
                </a:cxn>
                <a:cxn ang="0">
                  <a:pos x="2097" y="2322"/>
                </a:cxn>
                <a:cxn ang="0">
                  <a:pos x="1989" y="2438"/>
                </a:cxn>
                <a:cxn ang="0">
                  <a:pos x="1872" y="2544"/>
                </a:cxn>
                <a:cxn ang="0">
                  <a:pos x="1748" y="2639"/>
                </a:cxn>
                <a:cxn ang="0">
                  <a:pos x="1619" y="2726"/>
                </a:cxn>
                <a:cxn ang="0">
                  <a:pos x="1486" y="2803"/>
                </a:cxn>
                <a:cxn ang="0">
                  <a:pos x="1350" y="2871"/>
                </a:cxn>
                <a:cxn ang="0">
                  <a:pos x="1213" y="2932"/>
                </a:cxn>
                <a:cxn ang="0">
                  <a:pos x="1077" y="2985"/>
                </a:cxn>
                <a:cxn ang="0">
                  <a:pos x="899" y="3044"/>
                </a:cxn>
                <a:cxn ang="0">
                  <a:pos x="645" y="3113"/>
                </a:cxn>
                <a:cxn ang="0">
                  <a:pos x="421" y="3160"/>
                </a:cxn>
                <a:cxn ang="0">
                  <a:pos x="238" y="3189"/>
                </a:cxn>
                <a:cxn ang="0">
                  <a:pos x="58" y="3209"/>
                </a:cxn>
              </a:cxnLst>
              <a:rect l="0" t="0" r="r" b="b"/>
              <a:pathLst>
                <a:path w="2601" h="3210">
                  <a:moveTo>
                    <a:pt x="40" y="3210"/>
                  </a:moveTo>
                  <a:lnTo>
                    <a:pt x="40" y="3210"/>
                  </a:lnTo>
                  <a:lnTo>
                    <a:pt x="37" y="3195"/>
                  </a:lnTo>
                  <a:lnTo>
                    <a:pt x="30" y="3154"/>
                  </a:lnTo>
                  <a:lnTo>
                    <a:pt x="22" y="3087"/>
                  </a:lnTo>
                  <a:lnTo>
                    <a:pt x="17" y="3044"/>
                  </a:lnTo>
                  <a:lnTo>
                    <a:pt x="13" y="2996"/>
                  </a:lnTo>
                  <a:lnTo>
                    <a:pt x="8" y="2943"/>
                  </a:lnTo>
                  <a:lnTo>
                    <a:pt x="4" y="2885"/>
                  </a:lnTo>
                  <a:lnTo>
                    <a:pt x="2" y="2822"/>
                  </a:lnTo>
                  <a:lnTo>
                    <a:pt x="0" y="2754"/>
                  </a:lnTo>
                  <a:lnTo>
                    <a:pt x="0" y="2683"/>
                  </a:lnTo>
                  <a:lnTo>
                    <a:pt x="1" y="2607"/>
                  </a:lnTo>
                  <a:lnTo>
                    <a:pt x="5" y="2527"/>
                  </a:lnTo>
                  <a:lnTo>
                    <a:pt x="11" y="2444"/>
                  </a:lnTo>
                  <a:lnTo>
                    <a:pt x="18" y="2357"/>
                  </a:lnTo>
                  <a:lnTo>
                    <a:pt x="28" y="2269"/>
                  </a:lnTo>
                  <a:lnTo>
                    <a:pt x="34" y="2223"/>
                  </a:lnTo>
                  <a:lnTo>
                    <a:pt x="41" y="2177"/>
                  </a:lnTo>
                  <a:lnTo>
                    <a:pt x="50" y="2130"/>
                  </a:lnTo>
                  <a:lnTo>
                    <a:pt x="58" y="2082"/>
                  </a:lnTo>
                  <a:lnTo>
                    <a:pt x="67" y="2034"/>
                  </a:lnTo>
                  <a:lnTo>
                    <a:pt x="78" y="1986"/>
                  </a:lnTo>
                  <a:lnTo>
                    <a:pt x="88" y="1937"/>
                  </a:lnTo>
                  <a:lnTo>
                    <a:pt x="100" y="1888"/>
                  </a:lnTo>
                  <a:lnTo>
                    <a:pt x="113" y="1838"/>
                  </a:lnTo>
                  <a:lnTo>
                    <a:pt x="127" y="1788"/>
                  </a:lnTo>
                  <a:lnTo>
                    <a:pt x="142" y="1737"/>
                  </a:lnTo>
                  <a:lnTo>
                    <a:pt x="158" y="1686"/>
                  </a:lnTo>
                  <a:lnTo>
                    <a:pt x="175" y="1635"/>
                  </a:lnTo>
                  <a:lnTo>
                    <a:pt x="193" y="1584"/>
                  </a:lnTo>
                  <a:lnTo>
                    <a:pt x="212" y="1532"/>
                  </a:lnTo>
                  <a:lnTo>
                    <a:pt x="232" y="1481"/>
                  </a:lnTo>
                  <a:lnTo>
                    <a:pt x="254" y="1429"/>
                  </a:lnTo>
                  <a:lnTo>
                    <a:pt x="277" y="1376"/>
                  </a:lnTo>
                  <a:lnTo>
                    <a:pt x="300" y="1325"/>
                  </a:lnTo>
                  <a:lnTo>
                    <a:pt x="326" y="1272"/>
                  </a:lnTo>
                  <a:lnTo>
                    <a:pt x="353" y="1220"/>
                  </a:lnTo>
                  <a:lnTo>
                    <a:pt x="381" y="1168"/>
                  </a:lnTo>
                  <a:lnTo>
                    <a:pt x="410" y="1116"/>
                  </a:lnTo>
                  <a:lnTo>
                    <a:pt x="441" y="1064"/>
                  </a:lnTo>
                  <a:lnTo>
                    <a:pt x="473" y="1011"/>
                  </a:lnTo>
                  <a:lnTo>
                    <a:pt x="507" y="960"/>
                  </a:lnTo>
                  <a:lnTo>
                    <a:pt x="542" y="909"/>
                  </a:lnTo>
                  <a:lnTo>
                    <a:pt x="578" y="857"/>
                  </a:lnTo>
                  <a:lnTo>
                    <a:pt x="578" y="857"/>
                  </a:lnTo>
                  <a:lnTo>
                    <a:pt x="615" y="807"/>
                  </a:lnTo>
                  <a:lnTo>
                    <a:pt x="653" y="758"/>
                  </a:lnTo>
                  <a:lnTo>
                    <a:pt x="692" y="712"/>
                  </a:lnTo>
                  <a:lnTo>
                    <a:pt x="730" y="667"/>
                  </a:lnTo>
                  <a:lnTo>
                    <a:pt x="770" y="624"/>
                  </a:lnTo>
                  <a:lnTo>
                    <a:pt x="810" y="583"/>
                  </a:lnTo>
                  <a:lnTo>
                    <a:pt x="849" y="544"/>
                  </a:lnTo>
                  <a:lnTo>
                    <a:pt x="889" y="506"/>
                  </a:lnTo>
                  <a:lnTo>
                    <a:pt x="929" y="471"/>
                  </a:lnTo>
                  <a:lnTo>
                    <a:pt x="971" y="437"/>
                  </a:lnTo>
                  <a:lnTo>
                    <a:pt x="1011" y="405"/>
                  </a:lnTo>
                  <a:lnTo>
                    <a:pt x="1052" y="373"/>
                  </a:lnTo>
                  <a:lnTo>
                    <a:pt x="1092" y="345"/>
                  </a:lnTo>
                  <a:lnTo>
                    <a:pt x="1134" y="317"/>
                  </a:lnTo>
                  <a:lnTo>
                    <a:pt x="1175" y="290"/>
                  </a:lnTo>
                  <a:lnTo>
                    <a:pt x="1215" y="265"/>
                  </a:lnTo>
                  <a:lnTo>
                    <a:pt x="1256" y="242"/>
                  </a:lnTo>
                  <a:lnTo>
                    <a:pt x="1298" y="219"/>
                  </a:lnTo>
                  <a:lnTo>
                    <a:pt x="1338" y="199"/>
                  </a:lnTo>
                  <a:lnTo>
                    <a:pt x="1378" y="179"/>
                  </a:lnTo>
                  <a:lnTo>
                    <a:pt x="1419" y="161"/>
                  </a:lnTo>
                  <a:lnTo>
                    <a:pt x="1460" y="143"/>
                  </a:lnTo>
                  <a:lnTo>
                    <a:pt x="1499" y="127"/>
                  </a:lnTo>
                  <a:lnTo>
                    <a:pt x="1539" y="113"/>
                  </a:lnTo>
                  <a:lnTo>
                    <a:pt x="1578" y="100"/>
                  </a:lnTo>
                  <a:lnTo>
                    <a:pt x="1617" y="87"/>
                  </a:lnTo>
                  <a:lnTo>
                    <a:pt x="1656" y="75"/>
                  </a:lnTo>
                  <a:lnTo>
                    <a:pt x="1694" y="64"/>
                  </a:lnTo>
                  <a:lnTo>
                    <a:pt x="1732" y="55"/>
                  </a:lnTo>
                  <a:lnTo>
                    <a:pt x="1769" y="46"/>
                  </a:lnTo>
                  <a:lnTo>
                    <a:pt x="1806" y="39"/>
                  </a:lnTo>
                  <a:lnTo>
                    <a:pt x="1842" y="32"/>
                  </a:lnTo>
                  <a:lnTo>
                    <a:pt x="1878" y="26"/>
                  </a:lnTo>
                  <a:lnTo>
                    <a:pt x="1913" y="20"/>
                  </a:lnTo>
                  <a:lnTo>
                    <a:pt x="1981" y="12"/>
                  </a:lnTo>
                  <a:lnTo>
                    <a:pt x="2046" y="5"/>
                  </a:lnTo>
                  <a:lnTo>
                    <a:pt x="2108" y="1"/>
                  </a:lnTo>
                  <a:lnTo>
                    <a:pt x="2167" y="0"/>
                  </a:lnTo>
                  <a:lnTo>
                    <a:pt x="2222" y="0"/>
                  </a:lnTo>
                  <a:lnTo>
                    <a:pt x="2273" y="1"/>
                  </a:lnTo>
                  <a:lnTo>
                    <a:pt x="2320" y="3"/>
                  </a:lnTo>
                  <a:lnTo>
                    <a:pt x="2362" y="6"/>
                  </a:lnTo>
                  <a:lnTo>
                    <a:pt x="2399" y="11"/>
                  </a:lnTo>
                  <a:lnTo>
                    <a:pt x="2432" y="15"/>
                  </a:lnTo>
                  <a:lnTo>
                    <a:pt x="2459" y="19"/>
                  </a:lnTo>
                  <a:lnTo>
                    <a:pt x="2496" y="26"/>
                  </a:lnTo>
                  <a:lnTo>
                    <a:pt x="2510" y="28"/>
                  </a:lnTo>
                  <a:lnTo>
                    <a:pt x="2510" y="28"/>
                  </a:lnTo>
                  <a:lnTo>
                    <a:pt x="2513" y="42"/>
                  </a:lnTo>
                  <a:lnTo>
                    <a:pt x="2523" y="79"/>
                  </a:lnTo>
                  <a:lnTo>
                    <a:pt x="2536" y="140"/>
                  </a:lnTo>
                  <a:lnTo>
                    <a:pt x="2545" y="180"/>
                  </a:lnTo>
                  <a:lnTo>
                    <a:pt x="2553" y="223"/>
                  </a:lnTo>
                  <a:lnTo>
                    <a:pt x="2561" y="272"/>
                  </a:lnTo>
                  <a:lnTo>
                    <a:pt x="2569" y="324"/>
                  </a:lnTo>
                  <a:lnTo>
                    <a:pt x="2577" y="382"/>
                  </a:lnTo>
                  <a:lnTo>
                    <a:pt x="2584" y="443"/>
                  </a:lnTo>
                  <a:lnTo>
                    <a:pt x="2590" y="508"/>
                  </a:lnTo>
                  <a:lnTo>
                    <a:pt x="2595" y="577"/>
                  </a:lnTo>
                  <a:lnTo>
                    <a:pt x="2598" y="650"/>
                  </a:lnTo>
                  <a:lnTo>
                    <a:pt x="2600" y="724"/>
                  </a:lnTo>
                  <a:lnTo>
                    <a:pt x="2601" y="803"/>
                  </a:lnTo>
                  <a:lnTo>
                    <a:pt x="2599" y="883"/>
                  </a:lnTo>
                  <a:lnTo>
                    <a:pt x="2595" y="966"/>
                  </a:lnTo>
                  <a:lnTo>
                    <a:pt x="2592" y="1008"/>
                  </a:lnTo>
                  <a:lnTo>
                    <a:pt x="2588" y="1051"/>
                  </a:lnTo>
                  <a:lnTo>
                    <a:pt x="2584" y="1095"/>
                  </a:lnTo>
                  <a:lnTo>
                    <a:pt x="2579" y="1139"/>
                  </a:lnTo>
                  <a:lnTo>
                    <a:pt x="2573" y="1182"/>
                  </a:lnTo>
                  <a:lnTo>
                    <a:pt x="2566" y="1226"/>
                  </a:lnTo>
                  <a:lnTo>
                    <a:pt x="2559" y="1271"/>
                  </a:lnTo>
                  <a:lnTo>
                    <a:pt x="2551" y="1317"/>
                  </a:lnTo>
                  <a:lnTo>
                    <a:pt x="2542" y="1362"/>
                  </a:lnTo>
                  <a:lnTo>
                    <a:pt x="2532" y="1408"/>
                  </a:lnTo>
                  <a:lnTo>
                    <a:pt x="2521" y="1454"/>
                  </a:lnTo>
                  <a:lnTo>
                    <a:pt x="2509" y="1500"/>
                  </a:lnTo>
                  <a:lnTo>
                    <a:pt x="2496" y="1546"/>
                  </a:lnTo>
                  <a:lnTo>
                    <a:pt x="2482" y="1592"/>
                  </a:lnTo>
                  <a:lnTo>
                    <a:pt x="2467" y="1639"/>
                  </a:lnTo>
                  <a:lnTo>
                    <a:pt x="2451" y="1686"/>
                  </a:lnTo>
                  <a:lnTo>
                    <a:pt x="2433" y="1733"/>
                  </a:lnTo>
                  <a:lnTo>
                    <a:pt x="2416" y="1780"/>
                  </a:lnTo>
                  <a:lnTo>
                    <a:pt x="2396" y="1826"/>
                  </a:lnTo>
                  <a:lnTo>
                    <a:pt x="2375" y="1873"/>
                  </a:lnTo>
                  <a:lnTo>
                    <a:pt x="2353" y="1919"/>
                  </a:lnTo>
                  <a:lnTo>
                    <a:pt x="2330" y="1966"/>
                  </a:lnTo>
                  <a:lnTo>
                    <a:pt x="2305" y="2012"/>
                  </a:lnTo>
                  <a:lnTo>
                    <a:pt x="2280" y="2058"/>
                  </a:lnTo>
                  <a:lnTo>
                    <a:pt x="2253" y="2104"/>
                  </a:lnTo>
                  <a:lnTo>
                    <a:pt x="2224" y="2150"/>
                  </a:lnTo>
                  <a:lnTo>
                    <a:pt x="2224" y="2150"/>
                  </a:lnTo>
                  <a:lnTo>
                    <a:pt x="2194" y="2195"/>
                  </a:lnTo>
                  <a:lnTo>
                    <a:pt x="2163" y="2239"/>
                  </a:lnTo>
                  <a:lnTo>
                    <a:pt x="2130" y="2280"/>
                  </a:lnTo>
                  <a:lnTo>
                    <a:pt x="2097" y="2322"/>
                  </a:lnTo>
                  <a:lnTo>
                    <a:pt x="2062" y="2362"/>
                  </a:lnTo>
                  <a:lnTo>
                    <a:pt x="2026" y="2400"/>
                  </a:lnTo>
                  <a:lnTo>
                    <a:pt x="1989" y="2438"/>
                  </a:lnTo>
                  <a:lnTo>
                    <a:pt x="1952" y="2474"/>
                  </a:lnTo>
                  <a:lnTo>
                    <a:pt x="1912" y="2509"/>
                  </a:lnTo>
                  <a:lnTo>
                    <a:pt x="1872" y="2544"/>
                  </a:lnTo>
                  <a:lnTo>
                    <a:pt x="1832" y="2577"/>
                  </a:lnTo>
                  <a:lnTo>
                    <a:pt x="1791" y="2609"/>
                  </a:lnTo>
                  <a:lnTo>
                    <a:pt x="1748" y="2639"/>
                  </a:lnTo>
                  <a:lnTo>
                    <a:pt x="1706" y="2669"/>
                  </a:lnTo>
                  <a:lnTo>
                    <a:pt x="1663" y="2698"/>
                  </a:lnTo>
                  <a:lnTo>
                    <a:pt x="1619" y="2726"/>
                  </a:lnTo>
                  <a:lnTo>
                    <a:pt x="1575" y="2752"/>
                  </a:lnTo>
                  <a:lnTo>
                    <a:pt x="1531" y="2778"/>
                  </a:lnTo>
                  <a:lnTo>
                    <a:pt x="1486" y="2803"/>
                  </a:lnTo>
                  <a:lnTo>
                    <a:pt x="1441" y="2826"/>
                  </a:lnTo>
                  <a:lnTo>
                    <a:pt x="1396" y="2850"/>
                  </a:lnTo>
                  <a:lnTo>
                    <a:pt x="1350" y="2871"/>
                  </a:lnTo>
                  <a:lnTo>
                    <a:pt x="1305" y="2893"/>
                  </a:lnTo>
                  <a:lnTo>
                    <a:pt x="1258" y="2913"/>
                  </a:lnTo>
                  <a:lnTo>
                    <a:pt x="1213" y="2932"/>
                  </a:lnTo>
                  <a:lnTo>
                    <a:pt x="1168" y="2950"/>
                  </a:lnTo>
                  <a:lnTo>
                    <a:pt x="1122" y="2967"/>
                  </a:lnTo>
                  <a:lnTo>
                    <a:pt x="1077" y="2985"/>
                  </a:lnTo>
                  <a:lnTo>
                    <a:pt x="1032" y="3001"/>
                  </a:lnTo>
                  <a:lnTo>
                    <a:pt x="986" y="3016"/>
                  </a:lnTo>
                  <a:lnTo>
                    <a:pt x="899" y="3044"/>
                  </a:lnTo>
                  <a:lnTo>
                    <a:pt x="811" y="3070"/>
                  </a:lnTo>
                  <a:lnTo>
                    <a:pt x="727" y="3093"/>
                  </a:lnTo>
                  <a:lnTo>
                    <a:pt x="645" y="3113"/>
                  </a:lnTo>
                  <a:lnTo>
                    <a:pt x="566" y="3131"/>
                  </a:lnTo>
                  <a:lnTo>
                    <a:pt x="492" y="3146"/>
                  </a:lnTo>
                  <a:lnTo>
                    <a:pt x="421" y="3160"/>
                  </a:lnTo>
                  <a:lnTo>
                    <a:pt x="355" y="3172"/>
                  </a:lnTo>
                  <a:lnTo>
                    <a:pt x="294" y="3181"/>
                  </a:lnTo>
                  <a:lnTo>
                    <a:pt x="238" y="3189"/>
                  </a:lnTo>
                  <a:lnTo>
                    <a:pt x="188" y="3195"/>
                  </a:lnTo>
                  <a:lnTo>
                    <a:pt x="109" y="3205"/>
                  </a:lnTo>
                  <a:lnTo>
                    <a:pt x="58" y="3209"/>
                  </a:lnTo>
                  <a:lnTo>
                    <a:pt x="40" y="3210"/>
                  </a:lnTo>
                  <a:lnTo>
                    <a:pt x="40" y="321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 rot="10800000" flipH="1">
              <a:off x="4699609" y="3041008"/>
              <a:ext cx="245385" cy="392403"/>
            </a:xfrm>
            <a:custGeom>
              <a:avLst/>
              <a:gdLst/>
              <a:ahLst/>
              <a:cxnLst>
                <a:cxn ang="0">
                  <a:pos x="1991" y="13"/>
                </a:cxn>
                <a:cxn ang="0">
                  <a:pos x="2033" y="146"/>
                </a:cxn>
                <a:cxn ang="0">
                  <a:pos x="2068" y="290"/>
                </a:cxn>
                <a:cxn ang="0">
                  <a:pos x="2103" y="472"/>
                </a:cxn>
                <a:cxn ang="0">
                  <a:pos x="2131" y="690"/>
                </a:cxn>
                <a:cxn ang="0">
                  <a:pos x="2145" y="937"/>
                </a:cxn>
                <a:cxn ang="0">
                  <a:pos x="2144" y="1071"/>
                </a:cxn>
                <a:cxn ang="0">
                  <a:pos x="2135" y="1209"/>
                </a:cxn>
                <a:cxn ang="0">
                  <a:pos x="2121" y="1354"/>
                </a:cxn>
                <a:cxn ang="0">
                  <a:pos x="2098" y="1500"/>
                </a:cxn>
                <a:cxn ang="0">
                  <a:pos x="2067" y="1651"/>
                </a:cxn>
                <a:cxn ang="0">
                  <a:pos x="2026" y="1805"/>
                </a:cxn>
                <a:cxn ang="0">
                  <a:pos x="1975" y="1961"/>
                </a:cxn>
                <a:cxn ang="0">
                  <a:pos x="1911" y="2119"/>
                </a:cxn>
                <a:cxn ang="0">
                  <a:pos x="1862" y="2224"/>
                </a:cxn>
                <a:cxn ang="0">
                  <a:pos x="1781" y="2374"/>
                </a:cxn>
                <a:cxn ang="0">
                  <a:pos x="1694" y="2510"/>
                </a:cxn>
                <a:cxn ang="0">
                  <a:pos x="1602" y="2632"/>
                </a:cxn>
                <a:cxn ang="0">
                  <a:pos x="1506" y="2741"/>
                </a:cxn>
                <a:cxn ang="0">
                  <a:pos x="1408" y="2838"/>
                </a:cxn>
                <a:cxn ang="0">
                  <a:pos x="1308" y="2921"/>
                </a:cxn>
                <a:cxn ang="0">
                  <a:pos x="1206" y="2995"/>
                </a:cxn>
                <a:cxn ang="0">
                  <a:pos x="1105" y="3058"/>
                </a:cxn>
                <a:cxn ang="0">
                  <a:pos x="1005" y="3112"/>
                </a:cxn>
                <a:cxn ang="0">
                  <a:pos x="906" y="3157"/>
                </a:cxn>
                <a:cxn ang="0">
                  <a:pos x="780" y="3205"/>
                </a:cxn>
                <a:cxn ang="0">
                  <a:pos x="606" y="3254"/>
                </a:cxn>
                <a:cxn ang="0">
                  <a:pos x="456" y="3282"/>
                </a:cxn>
                <a:cxn ang="0">
                  <a:pos x="341" y="3294"/>
                </a:cxn>
                <a:cxn ang="0">
                  <a:pos x="250" y="3297"/>
                </a:cxn>
                <a:cxn ang="0">
                  <a:pos x="233" y="3285"/>
                </a:cxn>
                <a:cxn ang="0">
                  <a:pos x="183" y="3165"/>
                </a:cxn>
                <a:cxn ang="0">
                  <a:pos x="139" y="3038"/>
                </a:cxn>
                <a:cxn ang="0">
                  <a:pos x="91" y="2874"/>
                </a:cxn>
                <a:cxn ang="0">
                  <a:pos x="48" y="2680"/>
                </a:cxn>
                <a:cxn ang="0">
                  <a:pos x="16" y="2460"/>
                </a:cxn>
                <a:cxn ang="0">
                  <a:pos x="4" y="2302"/>
                </a:cxn>
                <a:cxn ang="0">
                  <a:pos x="0" y="2177"/>
                </a:cxn>
                <a:cxn ang="0">
                  <a:pos x="5" y="2049"/>
                </a:cxn>
                <a:cxn ang="0">
                  <a:pos x="16" y="1917"/>
                </a:cxn>
                <a:cxn ang="0">
                  <a:pos x="36" y="1784"/>
                </a:cxn>
                <a:cxn ang="0">
                  <a:pos x="63" y="1647"/>
                </a:cxn>
                <a:cxn ang="0">
                  <a:pos x="102" y="1510"/>
                </a:cxn>
                <a:cxn ang="0">
                  <a:pos x="150" y="1372"/>
                </a:cxn>
                <a:cxn ang="0">
                  <a:pos x="189" y="1280"/>
                </a:cxn>
                <a:cxn ang="0">
                  <a:pos x="258" y="1148"/>
                </a:cxn>
                <a:cxn ang="0">
                  <a:pos x="338" y="1025"/>
                </a:cxn>
                <a:cxn ang="0">
                  <a:pos x="427" y="909"/>
                </a:cxn>
                <a:cxn ang="0">
                  <a:pos x="524" y="802"/>
                </a:cxn>
                <a:cxn ang="0">
                  <a:pos x="629" y="702"/>
                </a:cxn>
                <a:cxn ang="0">
                  <a:pos x="738" y="610"/>
                </a:cxn>
                <a:cxn ang="0">
                  <a:pos x="850" y="525"/>
                </a:cxn>
                <a:cxn ang="0">
                  <a:pos x="965" y="448"/>
                </a:cxn>
                <a:cxn ang="0">
                  <a:pos x="1081" y="377"/>
                </a:cxn>
                <a:cxn ang="0">
                  <a:pos x="1308" y="256"/>
                </a:cxn>
                <a:cxn ang="0">
                  <a:pos x="1521" y="159"/>
                </a:cxn>
                <a:cxn ang="0">
                  <a:pos x="1706" y="88"/>
                </a:cxn>
                <a:cxn ang="0">
                  <a:pos x="1854" y="38"/>
                </a:cxn>
                <a:cxn ang="0">
                  <a:pos x="1986" y="0"/>
                </a:cxn>
              </a:cxnLst>
              <a:rect l="0" t="0" r="r" b="b"/>
              <a:pathLst>
                <a:path w="2145" h="3297">
                  <a:moveTo>
                    <a:pt x="1986" y="0"/>
                  </a:moveTo>
                  <a:lnTo>
                    <a:pt x="1986" y="0"/>
                  </a:lnTo>
                  <a:lnTo>
                    <a:pt x="1991" y="13"/>
                  </a:lnTo>
                  <a:lnTo>
                    <a:pt x="2003" y="50"/>
                  </a:lnTo>
                  <a:lnTo>
                    <a:pt x="2022" y="109"/>
                  </a:lnTo>
                  <a:lnTo>
                    <a:pt x="2033" y="146"/>
                  </a:lnTo>
                  <a:lnTo>
                    <a:pt x="2045" y="189"/>
                  </a:lnTo>
                  <a:lnTo>
                    <a:pt x="2056" y="237"/>
                  </a:lnTo>
                  <a:lnTo>
                    <a:pt x="2068" y="290"/>
                  </a:lnTo>
                  <a:lnTo>
                    <a:pt x="2081" y="347"/>
                  </a:lnTo>
                  <a:lnTo>
                    <a:pt x="2093" y="408"/>
                  </a:lnTo>
                  <a:lnTo>
                    <a:pt x="2103" y="472"/>
                  </a:lnTo>
                  <a:lnTo>
                    <a:pt x="2114" y="541"/>
                  </a:lnTo>
                  <a:lnTo>
                    <a:pt x="2123" y="614"/>
                  </a:lnTo>
                  <a:lnTo>
                    <a:pt x="2131" y="690"/>
                  </a:lnTo>
                  <a:lnTo>
                    <a:pt x="2137" y="769"/>
                  </a:lnTo>
                  <a:lnTo>
                    <a:pt x="2143" y="853"/>
                  </a:lnTo>
                  <a:lnTo>
                    <a:pt x="2145" y="937"/>
                  </a:lnTo>
                  <a:lnTo>
                    <a:pt x="2145" y="981"/>
                  </a:lnTo>
                  <a:lnTo>
                    <a:pt x="2145" y="1026"/>
                  </a:lnTo>
                  <a:lnTo>
                    <a:pt x="2144" y="1071"/>
                  </a:lnTo>
                  <a:lnTo>
                    <a:pt x="2142" y="1117"/>
                  </a:lnTo>
                  <a:lnTo>
                    <a:pt x="2140" y="1163"/>
                  </a:lnTo>
                  <a:lnTo>
                    <a:pt x="2135" y="1209"/>
                  </a:lnTo>
                  <a:lnTo>
                    <a:pt x="2132" y="1257"/>
                  </a:lnTo>
                  <a:lnTo>
                    <a:pt x="2127" y="1304"/>
                  </a:lnTo>
                  <a:lnTo>
                    <a:pt x="2121" y="1354"/>
                  </a:lnTo>
                  <a:lnTo>
                    <a:pt x="2115" y="1402"/>
                  </a:lnTo>
                  <a:lnTo>
                    <a:pt x="2108" y="1451"/>
                  </a:lnTo>
                  <a:lnTo>
                    <a:pt x="2098" y="1500"/>
                  </a:lnTo>
                  <a:lnTo>
                    <a:pt x="2089" y="1550"/>
                  </a:lnTo>
                  <a:lnTo>
                    <a:pt x="2079" y="1601"/>
                  </a:lnTo>
                  <a:lnTo>
                    <a:pt x="2067" y="1651"/>
                  </a:lnTo>
                  <a:lnTo>
                    <a:pt x="2055" y="1702"/>
                  </a:lnTo>
                  <a:lnTo>
                    <a:pt x="2041" y="1754"/>
                  </a:lnTo>
                  <a:lnTo>
                    <a:pt x="2026" y="1805"/>
                  </a:lnTo>
                  <a:lnTo>
                    <a:pt x="2010" y="1858"/>
                  </a:lnTo>
                  <a:lnTo>
                    <a:pt x="1993" y="1909"/>
                  </a:lnTo>
                  <a:lnTo>
                    <a:pt x="1975" y="1961"/>
                  </a:lnTo>
                  <a:lnTo>
                    <a:pt x="1955" y="2014"/>
                  </a:lnTo>
                  <a:lnTo>
                    <a:pt x="1933" y="2066"/>
                  </a:lnTo>
                  <a:lnTo>
                    <a:pt x="1911" y="2119"/>
                  </a:lnTo>
                  <a:lnTo>
                    <a:pt x="1887" y="2171"/>
                  </a:lnTo>
                  <a:lnTo>
                    <a:pt x="1862" y="2224"/>
                  </a:lnTo>
                  <a:lnTo>
                    <a:pt x="1862" y="2224"/>
                  </a:lnTo>
                  <a:lnTo>
                    <a:pt x="1835" y="2276"/>
                  </a:lnTo>
                  <a:lnTo>
                    <a:pt x="1808" y="2326"/>
                  </a:lnTo>
                  <a:lnTo>
                    <a:pt x="1781" y="2374"/>
                  </a:lnTo>
                  <a:lnTo>
                    <a:pt x="1753" y="2421"/>
                  </a:lnTo>
                  <a:lnTo>
                    <a:pt x="1724" y="2466"/>
                  </a:lnTo>
                  <a:lnTo>
                    <a:pt x="1694" y="2510"/>
                  </a:lnTo>
                  <a:lnTo>
                    <a:pt x="1664" y="2553"/>
                  </a:lnTo>
                  <a:lnTo>
                    <a:pt x="1633" y="2594"/>
                  </a:lnTo>
                  <a:lnTo>
                    <a:pt x="1602" y="2632"/>
                  </a:lnTo>
                  <a:lnTo>
                    <a:pt x="1571" y="2670"/>
                  </a:lnTo>
                  <a:lnTo>
                    <a:pt x="1539" y="2706"/>
                  </a:lnTo>
                  <a:lnTo>
                    <a:pt x="1506" y="2741"/>
                  </a:lnTo>
                  <a:lnTo>
                    <a:pt x="1474" y="2775"/>
                  </a:lnTo>
                  <a:lnTo>
                    <a:pt x="1441" y="2807"/>
                  </a:lnTo>
                  <a:lnTo>
                    <a:pt x="1408" y="2838"/>
                  </a:lnTo>
                  <a:lnTo>
                    <a:pt x="1375" y="2867"/>
                  </a:lnTo>
                  <a:lnTo>
                    <a:pt x="1341" y="2894"/>
                  </a:lnTo>
                  <a:lnTo>
                    <a:pt x="1308" y="2921"/>
                  </a:lnTo>
                  <a:lnTo>
                    <a:pt x="1274" y="2947"/>
                  </a:lnTo>
                  <a:lnTo>
                    <a:pt x="1240" y="2972"/>
                  </a:lnTo>
                  <a:lnTo>
                    <a:pt x="1206" y="2995"/>
                  </a:lnTo>
                  <a:lnTo>
                    <a:pt x="1172" y="3018"/>
                  </a:lnTo>
                  <a:lnTo>
                    <a:pt x="1139" y="3038"/>
                  </a:lnTo>
                  <a:lnTo>
                    <a:pt x="1105" y="3058"/>
                  </a:lnTo>
                  <a:lnTo>
                    <a:pt x="1071" y="3077"/>
                  </a:lnTo>
                  <a:lnTo>
                    <a:pt x="1038" y="3096"/>
                  </a:lnTo>
                  <a:lnTo>
                    <a:pt x="1005" y="3112"/>
                  </a:lnTo>
                  <a:lnTo>
                    <a:pt x="972" y="3128"/>
                  </a:lnTo>
                  <a:lnTo>
                    <a:pt x="939" y="3143"/>
                  </a:lnTo>
                  <a:lnTo>
                    <a:pt x="906" y="3157"/>
                  </a:lnTo>
                  <a:lnTo>
                    <a:pt x="874" y="3171"/>
                  </a:lnTo>
                  <a:lnTo>
                    <a:pt x="843" y="3182"/>
                  </a:lnTo>
                  <a:lnTo>
                    <a:pt x="780" y="3205"/>
                  </a:lnTo>
                  <a:lnTo>
                    <a:pt x="720" y="3224"/>
                  </a:lnTo>
                  <a:lnTo>
                    <a:pt x="662" y="3240"/>
                  </a:lnTo>
                  <a:lnTo>
                    <a:pt x="606" y="3254"/>
                  </a:lnTo>
                  <a:lnTo>
                    <a:pt x="553" y="3266"/>
                  </a:lnTo>
                  <a:lnTo>
                    <a:pt x="503" y="3274"/>
                  </a:lnTo>
                  <a:lnTo>
                    <a:pt x="456" y="3282"/>
                  </a:lnTo>
                  <a:lnTo>
                    <a:pt x="414" y="3287"/>
                  </a:lnTo>
                  <a:lnTo>
                    <a:pt x="375" y="3291"/>
                  </a:lnTo>
                  <a:lnTo>
                    <a:pt x="341" y="3294"/>
                  </a:lnTo>
                  <a:lnTo>
                    <a:pt x="310" y="3296"/>
                  </a:lnTo>
                  <a:lnTo>
                    <a:pt x="285" y="3297"/>
                  </a:lnTo>
                  <a:lnTo>
                    <a:pt x="250" y="3297"/>
                  </a:lnTo>
                  <a:lnTo>
                    <a:pt x="238" y="3297"/>
                  </a:lnTo>
                  <a:lnTo>
                    <a:pt x="238" y="3297"/>
                  </a:lnTo>
                  <a:lnTo>
                    <a:pt x="233" y="3285"/>
                  </a:lnTo>
                  <a:lnTo>
                    <a:pt x="218" y="3252"/>
                  </a:lnTo>
                  <a:lnTo>
                    <a:pt x="196" y="3199"/>
                  </a:lnTo>
                  <a:lnTo>
                    <a:pt x="183" y="3165"/>
                  </a:lnTo>
                  <a:lnTo>
                    <a:pt x="169" y="3127"/>
                  </a:lnTo>
                  <a:lnTo>
                    <a:pt x="154" y="3085"/>
                  </a:lnTo>
                  <a:lnTo>
                    <a:pt x="139" y="3038"/>
                  </a:lnTo>
                  <a:lnTo>
                    <a:pt x="122" y="2988"/>
                  </a:lnTo>
                  <a:lnTo>
                    <a:pt x="107" y="2933"/>
                  </a:lnTo>
                  <a:lnTo>
                    <a:pt x="91" y="2874"/>
                  </a:lnTo>
                  <a:lnTo>
                    <a:pt x="76" y="2813"/>
                  </a:lnTo>
                  <a:lnTo>
                    <a:pt x="61" y="2748"/>
                  </a:lnTo>
                  <a:lnTo>
                    <a:pt x="48" y="2680"/>
                  </a:lnTo>
                  <a:lnTo>
                    <a:pt x="36" y="2610"/>
                  </a:lnTo>
                  <a:lnTo>
                    <a:pt x="24" y="2536"/>
                  </a:lnTo>
                  <a:lnTo>
                    <a:pt x="16" y="2460"/>
                  </a:lnTo>
                  <a:lnTo>
                    <a:pt x="9" y="2382"/>
                  </a:lnTo>
                  <a:lnTo>
                    <a:pt x="6" y="2342"/>
                  </a:lnTo>
                  <a:lnTo>
                    <a:pt x="4" y="2302"/>
                  </a:lnTo>
                  <a:lnTo>
                    <a:pt x="2" y="2260"/>
                  </a:lnTo>
                  <a:lnTo>
                    <a:pt x="2" y="2219"/>
                  </a:lnTo>
                  <a:lnTo>
                    <a:pt x="0" y="2177"/>
                  </a:lnTo>
                  <a:lnTo>
                    <a:pt x="2" y="2135"/>
                  </a:lnTo>
                  <a:lnTo>
                    <a:pt x="3" y="2092"/>
                  </a:lnTo>
                  <a:lnTo>
                    <a:pt x="5" y="2049"/>
                  </a:lnTo>
                  <a:lnTo>
                    <a:pt x="8" y="2005"/>
                  </a:lnTo>
                  <a:lnTo>
                    <a:pt x="11" y="1961"/>
                  </a:lnTo>
                  <a:lnTo>
                    <a:pt x="16" y="1917"/>
                  </a:lnTo>
                  <a:lnTo>
                    <a:pt x="21" y="1873"/>
                  </a:lnTo>
                  <a:lnTo>
                    <a:pt x="27" y="1829"/>
                  </a:lnTo>
                  <a:lnTo>
                    <a:pt x="36" y="1784"/>
                  </a:lnTo>
                  <a:lnTo>
                    <a:pt x="44" y="1738"/>
                  </a:lnTo>
                  <a:lnTo>
                    <a:pt x="53" y="1693"/>
                  </a:lnTo>
                  <a:lnTo>
                    <a:pt x="63" y="1647"/>
                  </a:lnTo>
                  <a:lnTo>
                    <a:pt x="75" y="1602"/>
                  </a:lnTo>
                  <a:lnTo>
                    <a:pt x="88" y="1556"/>
                  </a:lnTo>
                  <a:lnTo>
                    <a:pt x="102" y="1510"/>
                  </a:lnTo>
                  <a:lnTo>
                    <a:pt x="117" y="1464"/>
                  </a:lnTo>
                  <a:lnTo>
                    <a:pt x="132" y="1418"/>
                  </a:lnTo>
                  <a:lnTo>
                    <a:pt x="150" y="1372"/>
                  </a:lnTo>
                  <a:lnTo>
                    <a:pt x="170" y="1325"/>
                  </a:lnTo>
                  <a:lnTo>
                    <a:pt x="170" y="1325"/>
                  </a:lnTo>
                  <a:lnTo>
                    <a:pt x="189" y="1280"/>
                  </a:lnTo>
                  <a:lnTo>
                    <a:pt x="211" y="1235"/>
                  </a:lnTo>
                  <a:lnTo>
                    <a:pt x="234" y="1191"/>
                  </a:lnTo>
                  <a:lnTo>
                    <a:pt x="258" y="1148"/>
                  </a:lnTo>
                  <a:lnTo>
                    <a:pt x="284" y="1106"/>
                  </a:lnTo>
                  <a:lnTo>
                    <a:pt x="310" y="1065"/>
                  </a:lnTo>
                  <a:lnTo>
                    <a:pt x="338" y="1025"/>
                  </a:lnTo>
                  <a:lnTo>
                    <a:pt x="367" y="985"/>
                  </a:lnTo>
                  <a:lnTo>
                    <a:pt x="397" y="947"/>
                  </a:lnTo>
                  <a:lnTo>
                    <a:pt x="427" y="909"/>
                  </a:lnTo>
                  <a:lnTo>
                    <a:pt x="458" y="873"/>
                  </a:lnTo>
                  <a:lnTo>
                    <a:pt x="491" y="837"/>
                  </a:lnTo>
                  <a:lnTo>
                    <a:pt x="524" y="802"/>
                  </a:lnTo>
                  <a:lnTo>
                    <a:pt x="558" y="768"/>
                  </a:lnTo>
                  <a:lnTo>
                    <a:pt x="594" y="735"/>
                  </a:lnTo>
                  <a:lnTo>
                    <a:pt x="629" y="702"/>
                  </a:lnTo>
                  <a:lnTo>
                    <a:pt x="665" y="671"/>
                  </a:lnTo>
                  <a:lnTo>
                    <a:pt x="701" y="640"/>
                  </a:lnTo>
                  <a:lnTo>
                    <a:pt x="738" y="610"/>
                  </a:lnTo>
                  <a:lnTo>
                    <a:pt x="775" y="581"/>
                  </a:lnTo>
                  <a:lnTo>
                    <a:pt x="812" y="553"/>
                  </a:lnTo>
                  <a:lnTo>
                    <a:pt x="850" y="525"/>
                  </a:lnTo>
                  <a:lnTo>
                    <a:pt x="888" y="499"/>
                  </a:lnTo>
                  <a:lnTo>
                    <a:pt x="927" y="473"/>
                  </a:lnTo>
                  <a:lnTo>
                    <a:pt x="965" y="448"/>
                  </a:lnTo>
                  <a:lnTo>
                    <a:pt x="1004" y="424"/>
                  </a:lnTo>
                  <a:lnTo>
                    <a:pt x="1042" y="400"/>
                  </a:lnTo>
                  <a:lnTo>
                    <a:pt x="1081" y="377"/>
                  </a:lnTo>
                  <a:lnTo>
                    <a:pt x="1158" y="334"/>
                  </a:lnTo>
                  <a:lnTo>
                    <a:pt x="1234" y="293"/>
                  </a:lnTo>
                  <a:lnTo>
                    <a:pt x="1308" y="256"/>
                  </a:lnTo>
                  <a:lnTo>
                    <a:pt x="1381" y="221"/>
                  </a:lnTo>
                  <a:lnTo>
                    <a:pt x="1453" y="189"/>
                  </a:lnTo>
                  <a:lnTo>
                    <a:pt x="1521" y="159"/>
                  </a:lnTo>
                  <a:lnTo>
                    <a:pt x="1587" y="133"/>
                  </a:lnTo>
                  <a:lnTo>
                    <a:pt x="1649" y="109"/>
                  </a:lnTo>
                  <a:lnTo>
                    <a:pt x="1706" y="88"/>
                  </a:lnTo>
                  <a:lnTo>
                    <a:pt x="1761" y="68"/>
                  </a:lnTo>
                  <a:lnTo>
                    <a:pt x="1809" y="52"/>
                  </a:lnTo>
                  <a:lnTo>
                    <a:pt x="1854" y="38"/>
                  </a:lnTo>
                  <a:lnTo>
                    <a:pt x="1925" y="17"/>
                  </a:lnTo>
                  <a:lnTo>
                    <a:pt x="1970" y="4"/>
                  </a:lnTo>
                  <a:lnTo>
                    <a:pt x="1986" y="0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 rot="10800000" flipH="1">
              <a:off x="4247295" y="3044933"/>
              <a:ext cx="267360" cy="368858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232" y="21"/>
                </a:cxn>
                <a:cxn ang="0">
                  <a:pos x="372" y="52"/>
                </a:cxn>
                <a:cxn ang="0">
                  <a:pos x="545" y="101"/>
                </a:cxn>
                <a:cxn ang="0">
                  <a:pos x="745" y="173"/>
                </a:cxn>
                <a:cxn ang="0">
                  <a:pos x="964" y="273"/>
                </a:cxn>
                <a:cxn ang="0">
                  <a:pos x="1078" y="334"/>
                </a:cxn>
                <a:cxn ang="0">
                  <a:pos x="1195" y="402"/>
                </a:cxn>
                <a:cxn ang="0">
                  <a:pos x="1311" y="480"/>
                </a:cxn>
                <a:cxn ang="0">
                  <a:pos x="1429" y="567"/>
                </a:cxn>
                <a:cxn ang="0">
                  <a:pos x="1544" y="664"/>
                </a:cxn>
                <a:cxn ang="0">
                  <a:pos x="1659" y="771"/>
                </a:cxn>
                <a:cxn ang="0">
                  <a:pos x="1769" y="889"/>
                </a:cxn>
                <a:cxn ang="0">
                  <a:pos x="1876" y="1018"/>
                </a:cxn>
                <a:cxn ang="0">
                  <a:pos x="1946" y="1111"/>
                </a:cxn>
                <a:cxn ang="0">
                  <a:pos x="2039" y="1254"/>
                </a:cxn>
                <a:cxn ang="0">
                  <a:pos x="2117" y="1395"/>
                </a:cxn>
                <a:cxn ang="0">
                  <a:pos x="2181" y="1535"/>
                </a:cxn>
                <a:cxn ang="0">
                  <a:pos x="2232" y="1672"/>
                </a:cxn>
                <a:cxn ang="0">
                  <a:pos x="2270" y="1807"/>
                </a:cxn>
                <a:cxn ang="0">
                  <a:pos x="2298" y="1938"/>
                </a:cxn>
                <a:cxn ang="0">
                  <a:pos x="2316" y="2065"/>
                </a:cxn>
                <a:cxn ang="0">
                  <a:pos x="2325" y="2187"/>
                </a:cxn>
                <a:cxn ang="0">
                  <a:pos x="2326" y="2305"/>
                </a:cxn>
                <a:cxn ang="0">
                  <a:pos x="2321" y="2416"/>
                </a:cxn>
                <a:cxn ang="0">
                  <a:pos x="2306" y="2554"/>
                </a:cxn>
                <a:cxn ang="0">
                  <a:pos x="2270" y="2738"/>
                </a:cxn>
                <a:cxn ang="0">
                  <a:pos x="2227" y="2889"/>
                </a:cxn>
                <a:cxn ang="0">
                  <a:pos x="2186" y="3002"/>
                </a:cxn>
                <a:cxn ang="0">
                  <a:pos x="2148" y="3087"/>
                </a:cxn>
                <a:cxn ang="0">
                  <a:pos x="2129" y="3098"/>
                </a:cxn>
                <a:cxn ang="0">
                  <a:pos x="2004" y="3090"/>
                </a:cxn>
                <a:cxn ang="0">
                  <a:pos x="1874" y="3074"/>
                </a:cxn>
                <a:cxn ang="0">
                  <a:pos x="1712" y="3045"/>
                </a:cxn>
                <a:cxn ang="0">
                  <a:pos x="1526" y="2998"/>
                </a:cxn>
                <a:cxn ang="0">
                  <a:pos x="1322" y="2930"/>
                </a:cxn>
                <a:cxn ang="0">
                  <a:pos x="1179" y="2870"/>
                </a:cxn>
                <a:cxn ang="0">
                  <a:pos x="1071" y="2816"/>
                </a:cxn>
                <a:cxn ang="0">
                  <a:pos x="962" y="2755"/>
                </a:cxn>
                <a:cxn ang="0">
                  <a:pos x="853" y="2686"/>
                </a:cxn>
                <a:cxn ang="0">
                  <a:pos x="747" y="2607"/>
                </a:cxn>
                <a:cxn ang="0">
                  <a:pos x="642" y="2521"/>
                </a:cxn>
                <a:cxn ang="0">
                  <a:pos x="541" y="2423"/>
                </a:cxn>
                <a:cxn ang="0">
                  <a:pos x="444" y="2316"/>
                </a:cxn>
                <a:cxn ang="0">
                  <a:pos x="382" y="2238"/>
                </a:cxn>
                <a:cxn ang="0">
                  <a:pos x="300" y="2116"/>
                </a:cxn>
                <a:cxn ang="0">
                  <a:pos x="229" y="1987"/>
                </a:cxn>
                <a:cxn ang="0">
                  <a:pos x="170" y="1852"/>
                </a:cxn>
                <a:cxn ang="0">
                  <a:pos x="121" y="1714"/>
                </a:cxn>
                <a:cxn ang="0">
                  <a:pos x="82" y="1573"/>
                </a:cxn>
                <a:cxn ang="0">
                  <a:pos x="51" y="1430"/>
                </a:cxn>
                <a:cxn ang="0">
                  <a:pos x="28" y="1288"/>
                </a:cxn>
                <a:cxn ang="0">
                  <a:pos x="13" y="1147"/>
                </a:cxn>
                <a:cxn ang="0">
                  <a:pos x="5" y="1008"/>
                </a:cxn>
                <a:cxn ang="0">
                  <a:pos x="1" y="742"/>
                </a:cxn>
                <a:cxn ang="0">
                  <a:pos x="14" y="503"/>
                </a:cxn>
                <a:cxn ang="0">
                  <a:pos x="35" y="297"/>
                </a:cxn>
                <a:cxn ang="0">
                  <a:pos x="59" y="139"/>
                </a:cxn>
                <a:cxn ang="0">
                  <a:pos x="85" y="0"/>
                </a:cxn>
              </a:cxnLst>
              <a:rect l="0" t="0" r="r" b="b"/>
              <a:pathLst>
                <a:path w="2327" h="3099">
                  <a:moveTo>
                    <a:pt x="85" y="0"/>
                  </a:moveTo>
                  <a:lnTo>
                    <a:pt x="85" y="0"/>
                  </a:lnTo>
                  <a:lnTo>
                    <a:pt x="98" y="1"/>
                  </a:lnTo>
                  <a:lnTo>
                    <a:pt x="136" y="5"/>
                  </a:lnTo>
                  <a:lnTo>
                    <a:pt x="195" y="15"/>
                  </a:lnTo>
                  <a:lnTo>
                    <a:pt x="232" y="21"/>
                  </a:lnTo>
                  <a:lnTo>
                    <a:pt x="275" y="30"/>
                  </a:lnTo>
                  <a:lnTo>
                    <a:pt x="321" y="40"/>
                  </a:lnTo>
                  <a:lnTo>
                    <a:pt x="372" y="52"/>
                  </a:lnTo>
                  <a:lnTo>
                    <a:pt x="425" y="66"/>
                  </a:lnTo>
                  <a:lnTo>
                    <a:pt x="484" y="83"/>
                  </a:lnTo>
                  <a:lnTo>
                    <a:pt x="545" y="101"/>
                  </a:lnTo>
                  <a:lnTo>
                    <a:pt x="609" y="123"/>
                  </a:lnTo>
                  <a:lnTo>
                    <a:pt x="676" y="146"/>
                  </a:lnTo>
                  <a:lnTo>
                    <a:pt x="745" y="173"/>
                  </a:lnTo>
                  <a:lnTo>
                    <a:pt x="816" y="203"/>
                  </a:lnTo>
                  <a:lnTo>
                    <a:pt x="889" y="236"/>
                  </a:lnTo>
                  <a:lnTo>
                    <a:pt x="964" y="273"/>
                  </a:lnTo>
                  <a:lnTo>
                    <a:pt x="1002" y="292"/>
                  </a:lnTo>
                  <a:lnTo>
                    <a:pt x="1040" y="312"/>
                  </a:lnTo>
                  <a:lnTo>
                    <a:pt x="1078" y="334"/>
                  </a:lnTo>
                  <a:lnTo>
                    <a:pt x="1116" y="355"/>
                  </a:lnTo>
                  <a:lnTo>
                    <a:pt x="1156" y="378"/>
                  </a:lnTo>
                  <a:lnTo>
                    <a:pt x="1195" y="402"/>
                  </a:lnTo>
                  <a:lnTo>
                    <a:pt x="1233" y="428"/>
                  </a:lnTo>
                  <a:lnTo>
                    <a:pt x="1272" y="453"/>
                  </a:lnTo>
                  <a:lnTo>
                    <a:pt x="1311" y="480"/>
                  </a:lnTo>
                  <a:lnTo>
                    <a:pt x="1350" y="508"/>
                  </a:lnTo>
                  <a:lnTo>
                    <a:pt x="1390" y="537"/>
                  </a:lnTo>
                  <a:lnTo>
                    <a:pt x="1429" y="567"/>
                  </a:lnTo>
                  <a:lnTo>
                    <a:pt x="1467" y="598"/>
                  </a:lnTo>
                  <a:lnTo>
                    <a:pt x="1506" y="631"/>
                  </a:lnTo>
                  <a:lnTo>
                    <a:pt x="1544" y="664"/>
                  </a:lnTo>
                  <a:lnTo>
                    <a:pt x="1583" y="698"/>
                  </a:lnTo>
                  <a:lnTo>
                    <a:pt x="1621" y="735"/>
                  </a:lnTo>
                  <a:lnTo>
                    <a:pt x="1659" y="771"/>
                  </a:lnTo>
                  <a:lnTo>
                    <a:pt x="1696" y="810"/>
                  </a:lnTo>
                  <a:lnTo>
                    <a:pt x="1733" y="848"/>
                  </a:lnTo>
                  <a:lnTo>
                    <a:pt x="1769" y="889"/>
                  </a:lnTo>
                  <a:lnTo>
                    <a:pt x="1805" y="931"/>
                  </a:lnTo>
                  <a:lnTo>
                    <a:pt x="1841" y="974"/>
                  </a:lnTo>
                  <a:lnTo>
                    <a:pt x="1876" y="1018"/>
                  </a:lnTo>
                  <a:lnTo>
                    <a:pt x="1912" y="1064"/>
                  </a:lnTo>
                  <a:lnTo>
                    <a:pt x="1946" y="1111"/>
                  </a:lnTo>
                  <a:lnTo>
                    <a:pt x="1946" y="1111"/>
                  </a:lnTo>
                  <a:lnTo>
                    <a:pt x="1979" y="1159"/>
                  </a:lnTo>
                  <a:lnTo>
                    <a:pt x="2010" y="1207"/>
                  </a:lnTo>
                  <a:lnTo>
                    <a:pt x="2039" y="1254"/>
                  </a:lnTo>
                  <a:lnTo>
                    <a:pt x="2066" y="1301"/>
                  </a:lnTo>
                  <a:lnTo>
                    <a:pt x="2093" y="1348"/>
                  </a:lnTo>
                  <a:lnTo>
                    <a:pt x="2117" y="1395"/>
                  </a:lnTo>
                  <a:lnTo>
                    <a:pt x="2139" y="1442"/>
                  </a:lnTo>
                  <a:lnTo>
                    <a:pt x="2161" y="1489"/>
                  </a:lnTo>
                  <a:lnTo>
                    <a:pt x="2181" y="1535"/>
                  </a:lnTo>
                  <a:lnTo>
                    <a:pt x="2199" y="1581"/>
                  </a:lnTo>
                  <a:lnTo>
                    <a:pt x="2216" y="1627"/>
                  </a:lnTo>
                  <a:lnTo>
                    <a:pt x="2232" y="1672"/>
                  </a:lnTo>
                  <a:lnTo>
                    <a:pt x="2246" y="1717"/>
                  </a:lnTo>
                  <a:lnTo>
                    <a:pt x="2259" y="1762"/>
                  </a:lnTo>
                  <a:lnTo>
                    <a:pt x="2270" y="1807"/>
                  </a:lnTo>
                  <a:lnTo>
                    <a:pt x="2281" y="1851"/>
                  </a:lnTo>
                  <a:lnTo>
                    <a:pt x="2290" y="1895"/>
                  </a:lnTo>
                  <a:lnTo>
                    <a:pt x="2298" y="1938"/>
                  </a:lnTo>
                  <a:lnTo>
                    <a:pt x="2306" y="1980"/>
                  </a:lnTo>
                  <a:lnTo>
                    <a:pt x="2311" y="2023"/>
                  </a:lnTo>
                  <a:lnTo>
                    <a:pt x="2316" y="2065"/>
                  </a:lnTo>
                  <a:lnTo>
                    <a:pt x="2320" y="2106"/>
                  </a:lnTo>
                  <a:lnTo>
                    <a:pt x="2323" y="2147"/>
                  </a:lnTo>
                  <a:lnTo>
                    <a:pt x="2325" y="2187"/>
                  </a:lnTo>
                  <a:lnTo>
                    <a:pt x="2326" y="2227"/>
                  </a:lnTo>
                  <a:lnTo>
                    <a:pt x="2327" y="2266"/>
                  </a:lnTo>
                  <a:lnTo>
                    <a:pt x="2326" y="2305"/>
                  </a:lnTo>
                  <a:lnTo>
                    <a:pt x="2325" y="2342"/>
                  </a:lnTo>
                  <a:lnTo>
                    <a:pt x="2323" y="2380"/>
                  </a:lnTo>
                  <a:lnTo>
                    <a:pt x="2321" y="2416"/>
                  </a:lnTo>
                  <a:lnTo>
                    <a:pt x="2318" y="2451"/>
                  </a:lnTo>
                  <a:lnTo>
                    <a:pt x="2315" y="2487"/>
                  </a:lnTo>
                  <a:lnTo>
                    <a:pt x="2306" y="2554"/>
                  </a:lnTo>
                  <a:lnTo>
                    <a:pt x="2295" y="2618"/>
                  </a:lnTo>
                  <a:lnTo>
                    <a:pt x="2283" y="2680"/>
                  </a:lnTo>
                  <a:lnTo>
                    <a:pt x="2270" y="2738"/>
                  </a:lnTo>
                  <a:lnTo>
                    <a:pt x="2256" y="2792"/>
                  </a:lnTo>
                  <a:lnTo>
                    <a:pt x="2242" y="2842"/>
                  </a:lnTo>
                  <a:lnTo>
                    <a:pt x="2227" y="2889"/>
                  </a:lnTo>
                  <a:lnTo>
                    <a:pt x="2213" y="2931"/>
                  </a:lnTo>
                  <a:lnTo>
                    <a:pt x="2198" y="2968"/>
                  </a:lnTo>
                  <a:lnTo>
                    <a:pt x="2186" y="3002"/>
                  </a:lnTo>
                  <a:lnTo>
                    <a:pt x="2174" y="3030"/>
                  </a:lnTo>
                  <a:lnTo>
                    <a:pt x="2163" y="3055"/>
                  </a:lnTo>
                  <a:lnTo>
                    <a:pt x="2148" y="3087"/>
                  </a:lnTo>
                  <a:lnTo>
                    <a:pt x="2142" y="3099"/>
                  </a:lnTo>
                  <a:lnTo>
                    <a:pt x="2142" y="3099"/>
                  </a:lnTo>
                  <a:lnTo>
                    <a:pt x="2129" y="3098"/>
                  </a:lnTo>
                  <a:lnTo>
                    <a:pt x="2094" y="3097"/>
                  </a:lnTo>
                  <a:lnTo>
                    <a:pt x="2038" y="3093"/>
                  </a:lnTo>
                  <a:lnTo>
                    <a:pt x="2004" y="3090"/>
                  </a:lnTo>
                  <a:lnTo>
                    <a:pt x="1964" y="3086"/>
                  </a:lnTo>
                  <a:lnTo>
                    <a:pt x="1921" y="3082"/>
                  </a:lnTo>
                  <a:lnTo>
                    <a:pt x="1874" y="3074"/>
                  </a:lnTo>
                  <a:lnTo>
                    <a:pt x="1823" y="3067"/>
                  </a:lnTo>
                  <a:lnTo>
                    <a:pt x="1769" y="3057"/>
                  </a:lnTo>
                  <a:lnTo>
                    <a:pt x="1712" y="3045"/>
                  </a:lnTo>
                  <a:lnTo>
                    <a:pt x="1653" y="3031"/>
                  </a:lnTo>
                  <a:lnTo>
                    <a:pt x="1590" y="3016"/>
                  </a:lnTo>
                  <a:lnTo>
                    <a:pt x="1526" y="2998"/>
                  </a:lnTo>
                  <a:lnTo>
                    <a:pt x="1459" y="2978"/>
                  </a:lnTo>
                  <a:lnTo>
                    <a:pt x="1391" y="2955"/>
                  </a:lnTo>
                  <a:lnTo>
                    <a:pt x="1322" y="2930"/>
                  </a:lnTo>
                  <a:lnTo>
                    <a:pt x="1250" y="2901"/>
                  </a:lnTo>
                  <a:lnTo>
                    <a:pt x="1215" y="2886"/>
                  </a:lnTo>
                  <a:lnTo>
                    <a:pt x="1179" y="2870"/>
                  </a:lnTo>
                  <a:lnTo>
                    <a:pt x="1143" y="2853"/>
                  </a:lnTo>
                  <a:lnTo>
                    <a:pt x="1107" y="2834"/>
                  </a:lnTo>
                  <a:lnTo>
                    <a:pt x="1071" y="2816"/>
                  </a:lnTo>
                  <a:lnTo>
                    <a:pt x="1035" y="2797"/>
                  </a:lnTo>
                  <a:lnTo>
                    <a:pt x="999" y="2777"/>
                  </a:lnTo>
                  <a:lnTo>
                    <a:pt x="962" y="2755"/>
                  </a:lnTo>
                  <a:lnTo>
                    <a:pt x="926" y="2733"/>
                  </a:lnTo>
                  <a:lnTo>
                    <a:pt x="889" y="2710"/>
                  </a:lnTo>
                  <a:lnTo>
                    <a:pt x="853" y="2686"/>
                  </a:lnTo>
                  <a:lnTo>
                    <a:pt x="818" y="2661"/>
                  </a:lnTo>
                  <a:lnTo>
                    <a:pt x="782" y="2635"/>
                  </a:lnTo>
                  <a:lnTo>
                    <a:pt x="747" y="2607"/>
                  </a:lnTo>
                  <a:lnTo>
                    <a:pt x="712" y="2580"/>
                  </a:lnTo>
                  <a:lnTo>
                    <a:pt x="677" y="2551"/>
                  </a:lnTo>
                  <a:lnTo>
                    <a:pt x="642" y="2521"/>
                  </a:lnTo>
                  <a:lnTo>
                    <a:pt x="608" y="2490"/>
                  </a:lnTo>
                  <a:lnTo>
                    <a:pt x="575" y="2457"/>
                  </a:lnTo>
                  <a:lnTo>
                    <a:pt x="541" y="2423"/>
                  </a:lnTo>
                  <a:lnTo>
                    <a:pt x="508" y="2389"/>
                  </a:lnTo>
                  <a:lnTo>
                    <a:pt x="476" y="2353"/>
                  </a:lnTo>
                  <a:lnTo>
                    <a:pt x="444" y="2316"/>
                  </a:lnTo>
                  <a:lnTo>
                    <a:pt x="413" y="2278"/>
                  </a:lnTo>
                  <a:lnTo>
                    <a:pt x="413" y="2278"/>
                  </a:lnTo>
                  <a:lnTo>
                    <a:pt x="382" y="2238"/>
                  </a:lnTo>
                  <a:lnTo>
                    <a:pt x="353" y="2199"/>
                  </a:lnTo>
                  <a:lnTo>
                    <a:pt x="325" y="2158"/>
                  </a:lnTo>
                  <a:lnTo>
                    <a:pt x="300" y="2116"/>
                  </a:lnTo>
                  <a:lnTo>
                    <a:pt x="275" y="2073"/>
                  </a:lnTo>
                  <a:lnTo>
                    <a:pt x="251" y="2031"/>
                  </a:lnTo>
                  <a:lnTo>
                    <a:pt x="229" y="1987"/>
                  </a:lnTo>
                  <a:lnTo>
                    <a:pt x="208" y="1943"/>
                  </a:lnTo>
                  <a:lnTo>
                    <a:pt x="188" y="1898"/>
                  </a:lnTo>
                  <a:lnTo>
                    <a:pt x="170" y="1852"/>
                  </a:lnTo>
                  <a:lnTo>
                    <a:pt x="152" y="1807"/>
                  </a:lnTo>
                  <a:lnTo>
                    <a:pt x="137" y="1760"/>
                  </a:lnTo>
                  <a:lnTo>
                    <a:pt x="121" y="1714"/>
                  </a:lnTo>
                  <a:lnTo>
                    <a:pt x="107" y="1667"/>
                  </a:lnTo>
                  <a:lnTo>
                    <a:pt x="94" y="1620"/>
                  </a:lnTo>
                  <a:lnTo>
                    <a:pt x="82" y="1573"/>
                  </a:lnTo>
                  <a:lnTo>
                    <a:pt x="71" y="1526"/>
                  </a:lnTo>
                  <a:lnTo>
                    <a:pt x="60" y="1477"/>
                  </a:lnTo>
                  <a:lnTo>
                    <a:pt x="51" y="1430"/>
                  </a:lnTo>
                  <a:lnTo>
                    <a:pt x="43" y="1383"/>
                  </a:lnTo>
                  <a:lnTo>
                    <a:pt x="35" y="1335"/>
                  </a:lnTo>
                  <a:lnTo>
                    <a:pt x="28" y="1288"/>
                  </a:lnTo>
                  <a:lnTo>
                    <a:pt x="23" y="1241"/>
                  </a:lnTo>
                  <a:lnTo>
                    <a:pt x="18" y="1194"/>
                  </a:lnTo>
                  <a:lnTo>
                    <a:pt x="13" y="1147"/>
                  </a:lnTo>
                  <a:lnTo>
                    <a:pt x="10" y="1100"/>
                  </a:lnTo>
                  <a:lnTo>
                    <a:pt x="7" y="1054"/>
                  </a:lnTo>
                  <a:lnTo>
                    <a:pt x="5" y="1008"/>
                  </a:lnTo>
                  <a:lnTo>
                    <a:pt x="1" y="917"/>
                  </a:lnTo>
                  <a:lnTo>
                    <a:pt x="0" y="828"/>
                  </a:lnTo>
                  <a:lnTo>
                    <a:pt x="1" y="742"/>
                  </a:lnTo>
                  <a:lnTo>
                    <a:pt x="5" y="659"/>
                  </a:lnTo>
                  <a:lnTo>
                    <a:pt x="9" y="579"/>
                  </a:lnTo>
                  <a:lnTo>
                    <a:pt x="14" y="503"/>
                  </a:lnTo>
                  <a:lnTo>
                    <a:pt x="20" y="430"/>
                  </a:lnTo>
                  <a:lnTo>
                    <a:pt x="27" y="361"/>
                  </a:lnTo>
                  <a:lnTo>
                    <a:pt x="35" y="297"/>
                  </a:lnTo>
                  <a:lnTo>
                    <a:pt x="43" y="239"/>
                  </a:lnTo>
                  <a:lnTo>
                    <a:pt x="51" y="186"/>
                  </a:lnTo>
                  <a:lnTo>
                    <a:pt x="59" y="139"/>
                  </a:lnTo>
                  <a:lnTo>
                    <a:pt x="73" y="63"/>
                  </a:lnTo>
                  <a:lnTo>
                    <a:pt x="82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 rot="10800000" flipH="1">
              <a:off x="2800620" y="2925903"/>
              <a:ext cx="325960" cy="299534"/>
            </a:xfrm>
            <a:custGeom>
              <a:avLst/>
              <a:gdLst/>
              <a:ahLst/>
              <a:cxnLst>
                <a:cxn ang="0">
                  <a:pos x="2842" y="54"/>
                </a:cxn>
                <a:cxn ang="0">
                  <a:pos x="2832" y="194"/>
                </a:cxn>
                <a:cxn ang="0">
                  <a:pos x="2811" y="341"/>
                </a:cxn>
                <a:cxn ang="0">
                  <a:pos x="2776" y="524"/>
                </a:cxn>
                <a:cxn ang="0">
                  <a:pos x="2720" y="735"/>
                </a:cxn>
                <a:cxn ang="0">
                  <a:pos x="2640" y="969"/>
                </a:cxn>
                <a:cxn ang="0">
                  <a:pos x="2589" y="1091"/>
                </a:cxn>
                <a:cxn ang="0">
                  <a:pos x="2531" y="1216"/>
                </a:cxn>
                <a:cxn ang="0">
                  <a:pos x="2464" y="1342"/>
                </a:cxn>
                <a:cxn ang="0">
                  <a:pos x="2387" y="1470"/>
                </a:cxn>
                <a:cxn ang="0">
                  <a:pos x="2302" y="1596"/>
                </a:cxn>
                <a:cxn ang="0">
                  <a:pos x="2207" y="1721"/>
                </a:cxn>
                <a:cxn ang="0">
                  <a:pos x="2101" y="1844"/>
                </a:cxn>
                <a:cxn ang="0">
                  <a:pos x="1984" y="1964"/>
                </a:cxn>
                <a:cxn ang="0">
                  <a:pos x="1900" y="2041"/>
                </a:cxn>
                <a:cxn ang="0">
                  <a:pos x="1769" y="2148"/>
                </a:cxn>
                <a:cxn ang="0">
                  <a:pos x="1638" y="2238"/>
                </a:cxn>
                <a:cxn ang="0">
                  <a:pos x="1508" y="2314"/>
                </a:cxn>
                <a:cxn ang="0">
                  <a:pos x="1379" y="2376"/>
                </a:cxn>
                <a:cxn ang="0">
                  <a:pos x="1252" y="2424"/>
                </a:cxn>
                <a:cxn ang="0">
                  <a:pos x="1128" y="2463"/>
                </a:cxn>
                <a:cxn ang="0">
                  <a:pos x="1007" y="2489"/>
                </a:cxn>
                <a:cxn ang="0">
                  <a:pos x="890" y="2506"/>
                </a:cxn>
                <a:cxn ang="0">
                  <a:pos x="777" y="2516"/>
                </a:cxn>
                <a:cxn ang="0">
                  <a:pos x="670" y="2518"/>
                </a:cxn>
                <a:cxn ang="0">
                  <a:pos x="536" y="2512"/>
                </a:cxn>
                <a:cxn ang="0">
                  <a:pos x="357" y="2487"/>
                </a:cxn>
                <a:cxn ang="0">
                  <a:pos x="209" y="2453"/>
                </a:cxn>
                <a:cxn ang="0">
                  <a:pos x="97" y="2417"/>
                </a:cxn>
                <a:cxn ang="0">
                  <a:pos x="13" y="2383"/>
                </a:cxn>
                <a:cxn ang="0">
                  <a:pos x="1" y="2365"/>
                </a:cxn>
                <a:cxn ang="0">
                  <a:pos x="0" y="2235"/>
                </a:cxn>
                <a:cxn ang="0">
                  <a:pos x="6" y="2100"/>
                </a:cxn>
                <a:cxn ang="0">
                  <a:pos x="23" y="1930"/>
                </a:cxn>
                <a:cxn ang="0">
                  <a:pos x="57" y="1734"/>
                </a:cxn>
                <a:cxn ang="0">
                  <a:pos x="109" y="1518"/>
                </a:cxn>
                <a:cxn ang="0">
                  <a:pos x="157" y="1367"/>
                </a:cxn>
                <a:cxn ang="0">
                  <a:pos x="201" y="1251"/>
                </a:cxn>
                <a:cxn ang="0">
                  <a:pos x="252" y="1135"/>
                </a:cxn>
                <a:cxn ang="0">
                  <a:pos x="311" y="1017"/>
                </a:cxn>
                <a:cxn ang="0">
                  <a:pos x="379" y="901"/>
                </a:cxn>
                <a:cxn ang="0">
                  <a:pos x="456" y="788"/>
                </a:cxn>
                <a:cxn ang="0">
                  <a:pos x="542" y="676"/>
                </a:cxn>
                <a:cxn ang="0">
                  <a:pos x="639" y="569"/>
                </a:cxn>
                <a:cxn ang="0">
                  <a:pos x="709" y="499"/>
                </a:cxn>
                <a:cxn ang="0">
                  <a:pos x="822" y="405"/>
                </a:cxn>
                <a:cxn ang="0">
                  <a:pos x="941" y="323"/>
                </a:cxn>
                <a:cxn ang="0">
                  <a:pos x="1067" y="253"/>
                </a:cxn>
                <a:cxn ang="0">
                  <a:pos x="1196" y="193"/>
                </a:cxn>
                <a:cxn ang="0">
                  <a:pos x="1329" y="143"/>
                </a:cxn>
                <a:cxn ang="0">
                  <a:pos x="1464" y="102"/>
                </a:cxn>
                <a:cxn ang="0">
                  <a:pos x="1600" y="69"/>
                </a:cxn>
                <a:cxn ang="0">
                  <a:pos x="1735" y="43"/>
                </a:cxn>
                <a:cxn ang="0">
                  <a:pos x="1868" y="25"/>
                </a:cxn>
                <a:cxn ang="0">
                  <a:pos x="2123" y="4"/>
                </a:cxn>
                <a:cxn ang="0">
                  <a:pos x="2354" y="0"/>
                </a:cxn>
                <a:cxn ang="0">
                  <a:pos x="2552" y="9"/>
                </a:cxn>
                <a:cxn ang="0">
                  <a:pos x="2707" y="23"/>
                </a:cxn>
                <a:cxn ang="0">
                  <a:pos x="2843" y="41"/>
                </a:cxn>
              </a:cxnLst>
              <a:rect l="0" t="0" r="r" b="b"/>
              <a:pathLst>
                <a:path w="2843" h="2518">
                  <a:moveTo>
                    <a:pt x="2843" y="41"/>
                  </a:moveTo>
                  <a:lnTo>
                    <a:pt x="2843" y="41"/>
                  </a:lnTo>
                  <a:lnTo>
                    <a:pt x="2842" y="54"/>
                  </a:lnTo>
                  <a:lnTo>
                    <a:pt x="2840" y="93"/>
                  </a:lnTo>
                  <a:lnTo>
                    <a:pt x="2836" y="155"/>
                  </a:lnTo>
                  <a:lnTo>
                    <a:pt x="2832" y="194"/>
                  </a:lnTo>
                  <a:lnTo>
                    <a:pt x="2827" y="239"/>
                  </a:lnTo>
                  <a:lnTo>
                    <a:pt x="2820" y="287"/>
                  </a:lnTo>
                  <a:lnTo>
                    <a:pt x="2811" y="341"/>
                  </a:lnTo>
                  <a:lnTo>
                    <a:pt x="2802" y="397"/>
                  </a:lnTo>
                  <a:lnTo>
                    <a:pt x="2790" y="458"/>
                  </a:lnTo>
                  <a:lnTo>
                    <a:pt x="2776" y="524"/>
                  </a:lnTo>
                  <a:lnTo>
                    <a:pt x="2760" y="591"/>
                  </a:lnTo>
                  <a:lnTo>
                    <a:pt x="2741" y="662"/>
                  </a:lnTo>
                  <a:lnTo>
                    <a:pt x="2720" y="735"/>
                  </a:lnTo>
                  <a:lnTo>
                    <a:pt x="2696" y="810"/>
                  </a:lnTo>
                  <a:lnTo>
                    <a:pt x="2669" y="888"/>
                  </a:lnTo>
                  <a:lnTo>
                    <a:pt x="2640" y="969"/>
                  </a:lnTo>
                  <a:lnTo>
                    <a:pt x="2624" y="1009"/>
                  </a:lnTo>
                  <a:lnTo>
                    <a:pt x="2607" y="1050"/>
                  </a:lnTo>
                  <a:lnTo>
                    <a:pt x="2589" y="1091"/>
                  </a:lnTo>
                  <a:lnTo>
                    <a:pt x="2570" y="1132"/>
                  </a:lnTo>
                  <a:lnTo>
                    <a:pt x="2550" y="1174"/>
                  </a:lnTo>
                  <a:lnTo>
                    <a:pt x="2531" y="1216"/>
                  </a:lnTo>
                  <a:lnTo>
                    <a:pt x="2509" y="1258"/>
                  </a:lnTo>
                  <a:lnTo>
                    <a:pt x="2486" y="1300"/>
                  </a:lnTo>
                  <a:lnTo>
                    <a:pt x="2464" y="1342"/>
                  </a:lnTo>
                  <a:lnTo>
                    <a:pt x="2439" y="1385"/>
                  </a:lnTo>
                  <a:lnTo>
                    <a:pt x="2414" y="1427"/>
                  </a:lnTo>
                  <a:lnTo>
                    <a:pt x="2387" y="1470"/>
                  </a:lnTo>
                  <a:lnTo>
                    <a:pt x="2361" y="1511"/>
                  </a:lnTo>
                  <a:lnTo>
                    <a:pt x="2332" y="1554"/>
                  </a:lnTo>
                  <a:lnTo>
                    <a:pt x="2302" y="1596"/>
                  </a:lnTo>
                  <a:lnTo>
                    <a:pt x="2272" y="1638"/>
                  </a:lnTo>
                  <a:lnTo>
                    <a:pt x="2240" y="1679"/>
                  </a:lnTo>
                  <a:lnTo>
                    <a:pt x="2207" y="1721"/>
                  </a:lnTo>
                  <a:lnTo>
                    <a:pt x="2173" y="1763"/>
                  </a:lnTo>
                  <a:lnTo>
                    <a:pt x="2138" y="1803"/>
                  </a:lnTo>
                  <a:lnTo>
                    <a:pt x="2101" y="1844"/>
                  </a:lnTo>
                  <a:lnTo>
                    <a:pt x="2064" y="1885"/>
                  </a:lnTo>
                  <a:lnTo>
                    <a:pt x="2024" y="1924"/>
                  </a:lnTo>
                  <a:lnTo>
                    <a:pt x="1984" y="1964"/>
                  </a:lnTo>
                  <a:lnTo>
                    <a:pt x="1942" y="2002"/>
                  </a:lnTo>
                  <a:lnTo>
                    <a:pt x="1900" y="2041"/>
                  </a:lnTo>
                  <a:lnTo>
                    <a:pt x="1900" y="2041"/>
                  </a:lnTo>
                  <a:lnTo>
                    <a:pt x="1855" y="2078"/>
                  </a:lnTo>
                  <a:lnTo>
                    <a:pt x="1812" y="2114"/>
                  </a:lnTo>
                  <a:lnTo>
                    <a:pt x="1769" y="2148"/>
                  </a:lnTo>
                  <a:lnTo>
                    <a:pt x="1724" y="2179"/>
                  </a:lnTo>
                  <a:lnTo>
                    <a:pt x="1681" y="2210"/>
                  </a:lnTo>
                  <a:lnTo>
                    <a:pt x="1638" y="2238"/>
                  </a:lnTo>
                  <a:lnTo>
                    <a:pt x="1594" y="2265"/>
                  </a:lnTo>
                  <a:lnTo>
                    <a:pt x="1551" y="2290"/>
                  </a:lnTo>
                  <a:lnTo>
                    <a:pt x="1508" y="2314"/>
                  </a:lnTo>
                  <a:lnTo>
                    <a:pt x="1464" y="2335"/>
                  </a:lnTo>
                  <a:lnTo>
                    <a:pt x="1422" y="2357"/>
                  </a:lnTo>
                  <a:lnTo>
                    <a:pt x="1379" y="2376"/>
                  </a:lnTo>
                  <a:lnTo>
                    <a:pt x="1336" y="2393"/>
                  </a:lnTo>
                  <a:lnTo>
                    <a:pt x="1294" y="2409"/>
                  </a:lnTo>
                  <a:lnTo>
                    <a:pt x="1252" y="2424"/>
                  </a:lnTo>
                  <a:lnTo>
                    <a:pt x="1211" y="2438"/>
                  </a:lnTo>
                  <a:lnTo>
                    <a:pt x="1169" y="2451"/>
                  </a:lnTo>
                  <a:lnTo>
                    <a:pt x="1128" y="2463"/>
                  </a:lnTo>
                  <a:lnTo>
                    <a:pt x="1088" y="2472"/>
                  </a:lnTo>
                  <a:lnTo>
                    <a:pt x="1048" y="2481"/>
                  </a:lnTo>
                  <a:lnTo>
                    <a:pt x="1007" y="2489"/>
                  </a:lnTo>
                  <a:lnTo>
                    <a:pt x="968" y="2496"/>
                  </a:lnTo>
                  <a:lnTo>
                    <a:pt x="929" y="2502"/>
                  </a:lnTo>
                  <a:lnTo>
                    <a:pt x="890" y="2506"/>
                  </a:lnTo>
                  <a:lnTo>
                    <a:pt x="853" y="2511"/>
                  </a:lnTo>
                  <a:lnTo>
                    <a:pt x="815" y="2514"/>
                  </a:lnTo>
                  <a:lnTo>
                    <a:pt x="777" y="2516"/>
                  </a:lnTo>
                  <a:lnTo>
                    <a:pt x="741" y="2517"/>
                  </a:lnTo>
                  <a:lnTo>
                    <a:pt x="705" y="2518"/>
                  </a:lnTo>
                  <a:lnTo>
                    <a:pt x="670" y="2518"/>
                  </a:lnTo>
                  <a:lnTo>
                    <a:pt x="636" y="2517"/>
                  </a:lnTo>
                  <a:lnTo>
                    <a:pt x="602" y="2516"/>
                  </a:lnTo>
                  <a:lnTo>
                    <a:pt x="536" y="2512"/>
                  </a:lnTo>
                  <a:lnTo>
                    <a:pt x="473" y="2504"/>
                  </a:lnTo>
                  <a:lnTo>
                    <a:pt x="413" y="2497"/>
                  </a:lnTo>
                  <a:lnTo>
                    <a:pt x="357" y="2487"/>
                  </a:lnTo>
                  <a:lnTo>
                    <a:pt x="304" y="2477"/>
                  </a:lnTo>
                  <a:lnTo>
                    <a:pt x="255" y="2465"/>
                  </a:lnTo>
                  <a:lnTo>
                    <a:pt x="209" y="2453"/>
                  </a:lnTo>
                  <a:lnTo>
                    <a:pt x="168" y="2440"/>
                  </a:lnTo>
                  <a:lnTo>
                    <a:pt x="130" y="2428"/>
                  </a:lnTo>
                  <a:lnTo>
                    <a:pt x="97" y="2417"/>
                  </a:lnTo>
                  <a:lnTo>
                    <a:pt x="69" y="2407"/>
                  </a:lnTo>
                  <a:lnTo>
                    <a:pt x="45" y="2397"/>
                  </a:lnTo>
                  <a:lnTo>
                    <a:pt x="13" y="2383"/>
                  </a:lnTo>
                  <a:lnTo>
                    <a:pt x="2" y="2378"/>
                  </a:lnTo>
                  <a:lnTo>
                    <a:pt x="2" y="2378"/>
                  </a:lnTo>
                  <a:lnTo>
                    <a:pt x="1" y="2365"/>
                  </a:lnTo>
                  <a:lnTo>
                    <a:pt x="0" y="2329"/>
                  </a:lnTo>
                  <a:lnTo>
                    <a:pt x="0" y="2271"/>
                  </a:lnTo>
                  <a:lnTo>
                    <a:pt x="0" y="2235"/>
                  </a:lnTo>
                  <a:lnTo>
                    <a:pt x="1" y="2194"/>
                  </a:lnTo>
                  <a:lnTo>
                    <a:pt x="3" y="2149"/>
                  </a:lnTo>
                  <a:lnTo>
                    <a:pt x="6" y="2100"/>
                  </a:lnTo>
                  <a:lnTo>
                    <a:pt x="11" y="2046"/>
                  </a:lnTo>
                  <a:lnTo>
                    <a:pt x="16" y="1990"/>
                  </a:lnTo>
                  <a:lnTo>
                    <a:pt x="23" y="1930"/>
                  </a:lnTo>
                  <a:lnTo>
                    <a:pt x="33" y="1867"/>
                  </a:lnTo>
                  <a:lnTo>
                    <a:pt x="43" y="1801"/>
                  </a:lnTo>
                  <a:lnTo>
                    <a:pt x="57" y="1734"/>
                  </a:lnTo>
                  <a:lnTo>
                    <a:pt x="71" y="1663"/>
                  </a:lnTo>
                  <a:lnTo>
                    <a:pt x="88" y="1592"/>
                  </a:lnTo>
                  <a:lnTo>
                    <a:pt x="109" y="1518"/>
                  </a:lnTo>
                  <a:lnTo>
                    <a:pt x="132" y="1443"/>
                  </a:lnTo>
                  <a:lnTo>
                    <a:pt x="144" y="1404"/>
                  </a:lnTo>
                  <a:lnTo>
                    <a:pt x="157" y="1367"/>
                  </a:lnTo>
                  <a:lnTo>
                    <a:pt x="171" y="1328"/>
                  </a:lnTo>
                  <a:lnTo>
                    <a:pt x="185" y="1290"/>
                  </a:lnTo>
                  <a:lnTo>
                    <a:pt x="201" y="1251"/>
                  </a:lnTo>
                  <a:lnTo>
                    <a:pt x="217" y="1212"/>
                  </a:lnTo>
                  <a:lnTo>
                    <a:pt x="234" y="1173"/>
                  </a:lnTo>
                  <a:lnTo>
                    <a:pt x="252" y="1135"/>
                  </a:lnTo>
                  <a:lnTo>
                    <a:pt x="271" y="1095"/>
                  </a:lnTo>
                  <a:lnTo>
                    <a:pt x="291" y="1056"/>
                  </a:lnTo>
                  <a:lnTo>
                    <a:pt x="311" y="1017"/>
                  </a:lnTo>
                  <a:lnTo>
                    <a:pt x="333" y="978"/>
                  </a:lnTo>
                  <a:lnTo>
                    <a:pt x="356" y="940"/>
                  </a:lnTo>
                  <a:lnTo>
                    <a:pt x="379" y="901"/>
                  </a:lnTo>
                  <a:lnTo>
                    <a:pt x="404" y="863"/>
                  </a:lnTo>
                  <a:lnTo>
                    <a:pt x="430" y="825"/>
                  </a:lnTo>
                  <a:lnTo>
                    <a:pt x="456" y="788"/>
                  </a:lnTo>
                  <a:lnTo>
                    <a:pt x="483" y="750"/>
                  </a:lnTo>
                  <a:lnTo>
                    <a:pt x="512" y="713"/>
                  </a:lnTo>
                  <a:lnTo>
                    <a:pt x="542" y="676"/>
                  </a:lnTo>
                  <a:lnTo>
                    <a:pt x="573" y="639"/>
                  </a:lnTo>
                  <a:lnTo>
                    <a:pt x="606" y="604"/>
                  </a:lnTo>
                  <a:lnTo>
                    <a:pt x="639" y="569"/>
                  </a:lnTo>
                  <a:lnTo>
                    <a:pt x="674" y="533"/>
                  </a:lnTo>
                  <a:lnTo>
                    <a:pt x="674" y="533"/>
                  </a:lnTo>
                  <a:lnTo>
                    <a:pt x="709" y="499"/>
                  </a:lnTo>
                  <a:lnTo>
                    <a:pt x="746" y="467"/>
                  </a:lnTo>
                  <a:lnTo>
                    <a:pt x="784" y="435"/>
                  </a:lnTo>
                  <a:lnTo>
                    <a:pt x="822" y="405"/>
                  </a:lnTo>
                  <a:lnTo>
                    <a:pt x="861" y="377"/>
                  </a:lnTo>
                  <a:lnTo>
                    <a:pt x="901" y="349"/>
                  </a:lnTo>
                  <a:lnTo>
                    <a:pt x="941" y="323"/>
                  </a:lnTo>
                  <a:lnTo>
                    <a:pt x="983" y="299"/>
                  </a:lnTo>
                  <a:lnTo>
                    <a:pt x="1025" y="275"/>
                  </a:lnTo>
                  <a:lnTo>
                    <a:pt x="1067" y="253"/>
                  </a:lnTo>
                  <a:lnTo>
                    <a:pt x="1110" y="233"/>
                  </a:lnTo>
                  <a:lnTo>
                    <a:pt x="1153" y="212"/>
                  </a:lnTo>
                  <a:lnTo>
                    <a:pt x="1196" y="193"/>
                  </a:lnTo>
                  <a:lnTo>
                    <a:pt x="1241" y="176"/>
                  </a:lnTo>
                  <a:lnTo>
                    <a:pt x="1285" y="159"/>
                  </a:lnTo>
                  <a:lnTo>
                    <a:pt x="1329" y="143"/>
                  </a:lnTo>
                  <a:lnTo>
                    <a:pt x="1375" y="129"/>
                  </a:lnTo>
                  <a:lnTo>
                    <a:pt x="1419" y="115"/>
                  </a:lnTo>
                  <a:lnTo>
                    <a:pt x="1464" y="102"/>
                  </a:lnTo>
                  <a:lnTo>
                    <a:pt x="1510" y="90"/>
                  </a:lnTo>
                  <a:lnTo>
                    <a:pt x="1555" y="79"/>
                  </a:lnTo>
                  <a:lnTo>
                    <a:pt x="1600" y="69"/>
                  </a:lnTo>
                  <a:lnTo>
                    <a:pt x="1645" y="59"/>
                  </a:lnTo>
                  <a:lnTo>
                    <a:pt x="1690" y="52"/>
                  </a:lnTo>
                  <a:lnTo>
                    <a:pt x="1735" y="43"/>
                  </a:lnTo>
                  <a:lnTo>
                    <a:pt x="1780" y="37"/>
                  </a:lnTo>
                  <a:lnTo>
                    <a:pt x="1824" y="30"/>
                  </a:lnTo>
                  <a:lnTo>
                    <a:pt x="1868" y="25"/>
                  </a:lnTo>
                  <a:lnTo>
                    <a:pt x="1955" y="15"/>
                  </a:lnTo>
                  <a:lnTo>
                    <a:pt x="2040" y="9"/>
                  </a:lnTo>
                  <a:lnTo>
                    <a:pt x="2123" y="4"/>
                  </a:lnTo>
                  <a:lnTo>
                    <a:pt x="2204" y="1"/>
                  </a:lnTo>
                  <a:lnTo>
                    <a:pt x="2281" y="0"/>
                  </a:lnTo>
                  <a:lnTo>
                    <a:pt x="2354" y="0"/>
                  </a:lnTo>
                  <a:lnTo>
                    <a:pt x="2425" y="2"/>
                  </a:lnTo>
                  <a:lnTo>
                    <a:pt x="2492" y="6"/>
                  </a:lnTo>
                  <a:lnTo>
                    <a:pt x="2552" y="9"/>
                  </a:lnTo>
                  <a:lnTo>
                    <a:pt x="2610" y="13"/>
                  </a:lnTo>
                  <a:lnTo>
                    <a:pt x="2662" y="17"/>
                  </a:lnTo>
                  <a:lnTo>
                    <a:pt x="2707" y="23"/>
                  </a:lnTo>
                  <a:lnTo>
                    <a:pt x="2780" y="31"/>
                  </a:lnTo>
                  <a:lnTo>
                    <a:pt x="2827" y="38"/>
                  </a:lnTo>
                  <a:lnTo>
                    <a:pt x="2843" y="41"/>
                  </a:lnTo>
                  <a:lnTo>
                    <a:pt x="2843" y="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 rot="10800000" flipH="1">
              <a:off x="2500298" y="3211049"/>
              <a:ext cx="413859" cy="235442"/>
            </a:xfrm>
            <a:custGeom>
              <a:avLst/>
              <a:gdLst/>
              <a:ahLst/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 rot="10800000" flipH="1">
              <a:off x="4135589" y="2627677"/>
              <a:ext cx="217917" cy="447339"/>
            </a:xfrm>
            <a:custGeom>
              <a:avLst/>
              <a:gdLst/>
              <a:ahLst/>
              <a:cxnLst>
                <a:cxn ang="0">
                  <a:pos x="910" y="3753"/>
                </a:cxn>
                <a:cxn ang="0">
                  <a:pos x="811" y="3657"/>
                </a:cxn>
                <a:cxn ang="0">
                  <a:pos x="714" y="3550"/>
                </a:cxn>
                <a:cxn ang="0">
                  <a:pos x="599" y="3407"/>
                </a:cxn>
                <a:cxn ang="0">
                  <a:pos x="474" y="3230"/>
                </a:cxn>
                <a:cxn ang="0">
                  <a:pos x="348" y="3019"/>
                </a:cxn>
                <a:cxn ang="0">
                  <a:pos x="287" y="2901"/>
                </a:cxn>
                <a:cxn ang="0">
                  <a:pos x="229" y="2776"/>
                </a:cxn>
                <a:cxn ang="0">
                  <a:pos x="176" y="2643"/>
                </a:cxn>
                <a:cxn ang="0">
                  <a:pos x="128" y="2502"/>
                </a:cxn>
                <a:cxn ang="0">
                  <a:pos x="86" y="2354"/>
                </a:cxn>
                <a:cxn ang="0">
                  <a:pos x="51" y="2198"/>
                </a:cxn>
                <a:cxn ang="0">
                  <a:pos x="24" y="2036"/>
                </a:cxn>
                <a:cxn ang="0">
                  <a:pos x="7" y="1867"/>
                </a:cxn>
                <a:cxn ang="0">
                  <a:pos x="2" y="1750"/>
                </a:cxn>
                <a:cxn ang="0">
                  <a:pos x="3" y="1577"/>
                </a:cxn>
                <a:cxn ang="0">
                  <a:pos x="16" y="1414"/>
                </a:cxn>
                <a:cxn ang="0">
                  <a:pos x="41" y="1262"/>
                </a:cxn>
                <a:cxn ang="0">
                  <a:pos x="74" y="1119"/>
                </a:cxn>
                <a:cxn ang="0">
                  <a:pos x="116" y="986"/>
                </a:cxn>
                <a:cxn ang="0">
                  <a:pos x="166" y="862"/>
                </a:cxn>
                <a:cxn ang="0">
                  <a:pos x="220" y="746"/>
                </a:cxn>
                <a:cxn ang="0">
                  <a:pos x="280" y="640"/>
                </a:cxn>
                <a:cxn ang="0">
                  <a:pos x="343" y="544"/>
                </a:cxn>
                <a:cxn ang="0">
                  <a:pos x="409" y="455"/>
                </a:cxn>
                <a:cxn ang="0">
                  <a:pos x="497" y="350"/>
                </a:cxn>
                <a:cxn ang="0">
                  <a:pos x="628" y="221"/>
                </a:cxn>
                <a:cxn ang="0">
                  <a:pos x="745" y="122"/>
                </a:cxn>
                <a:cxn ang="0">
                  <a:pos x="842" y="53"/>
                </a:cxn>
                <a:cxn ang="0">
                  <a:pos x="919" y="6"/>
                </a:cxn>
                <a:cxn ang="0">
                  <a:pos x="940" y="7"/>
                </a:cxn>
                <a:cxn ang="0">
                  <a:pos x="1039" y="88"/>
                </a:cxn>
                <a:cxn ang="0">
                  <a:pos x="1138" y="178"/>
                </a:cxn>
                <a:cxn ang="0">
                  <a:pos x="1255" y="298"/>
                </a:cxn>
                <a:cxn ang="0">
                  <a:pos x="1383" y="447"/>
                </a:cxn>
                <a:cxn ang="0">
                  <a:pos x="1512" y="623"/>
                </a:cxn>
                <a:cxn ang="0">
                  <a:pos x="1596" y="757"/>
                </a:cxn>
                <a:cxn ang="0">
                  <a:pos x="1656" y="865"/>
                </a:cxn>
                <a:cxn ang="0">
                  <a:pos x="1712" y="979"/>
                </a:cxn>
                <a:cxn ang="0">
                  <a:pos x="1763" y="1099"/>
                </a:cxn>
                <a:cxn ang="0">
                  <a:pos x="1808" y="1227"/>
                </a:cxn>
                <a:cxn ang="0">
                  <a:pos x="1846" y="1361"/>
                </a:cxn>
                <a:cxn ang="0">
                  <a:pos x="1877" y="1501"/>
                </a:cxn>
                <a:cxn ang="0">
                  <a:pos x="1897" y="1646"/>
                </a:cxn>
                <a:cxn ang="0">
                  <a:pos x="1905" y="1746"/>
                </a:cxn>
                <a:cxn ang="0">
                  <a:pos x="1905" y="1896"/>
                </a:cxn>
                <a:cxn ang="0">
                  <a:pos x="1893" y="2043"/>
                </a:cxn>
                <a:cxn ang="0">
                  <a:pos x="1868" y="2189"/>
                </a:cxn>
                <a:cxn ang="0">
                  <a:pos x="1832" y="2332"/>
                </a:cxn>
                <a:cxn ang="0">
                  <a:pos x="1787" y="2471"/>
                </a:cxn>
                <a:cxn ang="0">
                  <a:pos x="1734" y="2606"/>
                </a:cxn>
                <a:cxn ang="0">
                  <a:pos x="1674" y="2737"/>
                </a:cxn>
                <a:cxn ang="0">
                  <a:pos x="1609" y="2862"/>
                </a:cxn>
                <a:cxn ang="0">
                  <a:pos x="1540" y="2982"/>
                </a:cxn>
                <a:cxn ang="0">
                  <a:pos x="1397" y="3201"/>
                </a:cxn>
                <a:cxn ang="0">
                  <a:pos x="1255" y="3392"/>
                </a:cxn>
                <a:cxn ang="0">
                  <a:pos x="1125" y="3547"/>
                </a:cxn>
                <a:cxn ang="0">
                  <a:pos x="1018" y="3663"/>
                </a:cxn>
                <a:cxn ang="0">
                  <a:pos x="920" y="3763"/>
                </a:cxn>
              </a:cxnLst>
              <a:rect l="0" t="0" r="r" b="b"/>
              <a:pathLst>
                <a:path w="1907" h="3763">
                  <a:moveTo>
                    <a:pt x="920" y="3763"/>
                  </a:moveTo>
                  <a:lnTo>
                    <a:pt x="920" y="3763"/>
                  </a:lnTo>
                  <a:lnTo>
                    <a:pt x="910" y="3753"/>
                  </a:lnTo>
                  <a:lnTo>
                    <a:pt x="882" y="3728"/>
                  </a:lnTo>
                  <a:lnTo>
                    <a:pt x="838" y="3685"/>
                  </a:lnTo>
                  <a:lnTo>
                    <a:pt x="811" y="3657"/>
                  </a:lnTo>
                  <a:lnTo>
                    <a:pt x="781" y="3626"/>
                  </a:lnTo>
                  <a:lnTo>
                    <a:pt x="749" y="3590"/>
                  </a:lnTo>
                  <a:lnTo>
                    <a:pt x="714" y="3550"/>
                  </a:lnTo>
                  <a:lnTo>
                    <a:pt x="677" y="3506"/>
                  </a:lnTo>
                  <a:lnTo>
                    <a:pt x="639" y="3459"/>
                  </a:lnTo>
                  <a:lnTo>
                    <a:pt x="599" y="3407"/>
                  </a:lnTo>
                  <a:lnTo>
                    <a:pt x="557" y="3352"/>
                  </a:lnTo>
                  <a:lnTo>
                    <a:pt x="516" y="3292"/>
                  </a:lnTo>
                  <a:lnTo>
                    <a:pt x="474" y="3230"/>
                  </a:lnTo>
                  <a:lnTo>
                    <a:pt x="432" y="3163"/>
                  </a:lnTo>
                  <a:lnTo>
                    <a:pt x="389" y="3093"/>
                  </a:lnTo>
                  <a:lnTo>
                    <a:pt x="348" y="3019"/>
                  </a:lnTo>
                  <a:lnTo>
                    <a:pt x="327" y="2981"/>
                  </a:lnTo>
                  <a:lnTo>
                    <a:pt x="307" y="2941"/>
                  </a:lnTo>
                  <a:lnTo>
                    <a:pt x="287" y="2901"/>
                  </a:lnTo>
                  <a:lnTo>
                    <a:pt x="268" y="2861"/>
                  </a:lnTo>
                  <a:lnTo>
                    <a:pt x="249" y="2819"/>
                  </a:lnTo>
                  <a:lnTo>
                    <a:pt x="229" y="2776"/>
                  </a:lnTo>
                  <a:lnTo>
                    <a:pt x="212" y="2732"/>
                  </a:lnTo>
                  <a:lnTo>
                    <a:pt x="193" y="2689"/>
                  </a:lnTo>
                  <a:lnTo>
                    <a:pt x="176" y="2643"/>
                  </a:lnTo>
                  <a:lnTo>
                    <a:pt x="159" y="2597"/>
                  </a:lnTo>
                  <a:lnTo>
                    <a:pt x="144" y="2549"/>
                  </a:lnTo>
                  <a:lnTo>
                    <a:pt x="128" y="2502"/>
                  </a:lnTo>
                  <a:lnTo>
                    <a:pt x="113" y="2453"/>
                  </a:lnTo>
                  <a:lnTo>
                    <a:pt x="99" y="2404"/>
                  </a:lnTo>
                  <a:lnTo>
                    <a:pt x="86" y="2354"/>
                  </a:lnTo>
                  <a:lnTo>
                    <a:pt x="74" y="2303"/>
                  </a:lnTo>
                  <a:lnTo>
                    <a:pt x="61" y="2251"/>
                  </a:lnTo>
                  <a:lnTo>
                    <a:pt x="51" y="2198"/>
                  </a:lnTo>
                  <a:lnTo>
                    <a:pt x="41" y="2145"/>
                  </a:lnTo>
                  <a:lnTo>
                    <a:pt x="32" y="2091"/>
                  </a:lnTo>
                  <a:lnTo>
                    <a:pt x="24" y="2036"/>
                  </a:lnTo>
                  <a:lnTo>
                    <a:pt x="17" y="1980"/>
                  </a:lnTo>
                  <a:lnTo>
                    <a:pt x="12" y="1923"/>
                  </a:lnTo>
                  <a:lnTo>
                    <a:pt x="7" y="1867"/>
                  </a:lnTo>
                  <a:lnTo>
                    <a:pt x="4" y="1808"/>
                  </a:lnTo>
                  <a:lnTo>
                    <a:pt x="2" y="1750"/>
                  </a:lnTo>
                  <a:lnTo>
                    <a:pt x="2" y="1750"/>
                  </a:lnTo>
                  <a:lnTo>
                    <a:pt x="0" y="1691"/>
                  </a:lnTo>
                  <a:lnTo>
                    <a:pt x="0" y="1633"/>
                  </a:lnTo>
                  <a:lnTo>
                    <a:pt x="3" y="1577"/>
                  </a:lnTo>
                  <a:lnTo>
                    <a:pt x="6" y="1522"/>
                  </a:lnTo>
                  <a:lnTo>
                    <a:pt x="11" y="1468"/>
                  </a:lnTo>
                  <a:lnTo>
                    <a:pt x="16" y="1414"/>
                  </a:lnTo>
                  <a:lnTo>
                    <a:pt x="23" y="1363"/>
                  </a:lnTo>
                  <a:lnTo>
                    <a:pt x="31" y="1311"/>
                  </a:lnTo>
                  <a:lnTo>
                    <a:pt x="41" y="1262"/>
                  </a:lnTo>
                  <a:lnTo>
                    <a:pt x="51" y="1213"/>
                  </a:lnTo>
                  <a:lnTo>
                    <a:pt x="61" y="1166"/>
                  </a:lnTo>
                  <a:lnTo>
                    <a:pt x="74" y="1119"/>
                  </a:lnTo>
                  <a:lnTo>
                    <a:pt x="87" y="1074"/>
                  </a:lnTo>
                  <a:lnTo>
                    <a:pt x="102" y="1029"/>
                  </a:lnTo>
                  <a:lnTo>
                    <a:pt x="116" y="986"/>
                  </a:lnTo>
                  <a:lnTo>
                    <a:pt x="131" y="943"/>
                  </a:lnTo>
                  <a:lnTo>
                    <a:pt x="148" y="901"/>
                  </a:lnTo>
                  <a:lnTo>
                    <a:pt x="166" y="862"/>
                  </a:lnTo>
                  <a:lnTo>
                    <a:pt x="183" y="822"/>
                  </a:lnTo>
                  <a:lnTo>
                    <a:pt x="202" y="784"/>
                  </a:lnTo>
                  <a:lnTo>
                    <a:pt x="220" y="746"/>
                  </a:lnTo>
                  <a:lnTo>
                    <a:pt x="240" y="710"/>
                  </a:lnTo>
                  <a:lnTo>
                    <a:pt x="259" y="675"/>
                  </a:lnTo>
                  <a:lnTo>
                    <a:pt x="280" y="640"/>
                  </a:lnTo>
                  <a:lnTo>
                    <a:pt x="301" y="607"/>
                  </a:lnTo>
                  <a:lnTo>
                    <a:pt x="321" y="575"/>
                  </a:lnTo>
                  <a:lnTo>
                    <a:pt x="343" y="544"/>
                  </a:lnTo>
                  <a:lnTo>
                    <a:pt x="365" y="513"/>
                  </a:lnTo>
                  <a:lnTo>
                    <a:pt x="386" y="484"/>
                  </a:lnTo>
                  <a:lnTo>
                    <a:pt x="409" y="455"/>
                  </a:lnTo>
                  <a:lnTo>
                    <a:pt x="431" y="427"/>
                  </a:lnTo>
                  <a:lnTo>
                    <a:pt x="452" y="401"/>
                  </a:lnTo>
                  <a:lnTo>
                    <a:pt x="497" y="350"/>
                  </a:lnTo>
                  <a:lnTo>
                    <a:pt x="541" y="303"/>
                  </a:lnTo>
                  <a:lnTo>
                    <a:pt x="584" y="260"/>
                  </a:lnTo>
                  <a:lnTo>
                    <a:pt x="628" y="221"/>
                  </a:lnTo>
                  <a:lnTo>
                    <a:pt x="669" y="185"/>
                  </a:lnTo>
                  <a:lnTo>
                    <a:pt x="708" y="151"/>
                  </a:lnTo>
                  <a:lnTo>
                    <a:pt x="745" y="122"/>
                  </a:lnTo>
                  <a:lnTo>
                    <a:pt x="780" y="96"/>
                  </a:lnTo>
                  <a:lnTo>
                    <a:pt x="812" y="73"/>
                  </a:lnTo>
                  <a:lnTo>
                    <a:pt x="842" y="53"/>
                  </a:lnTo>
                  <a:lnTo>
                    <a:pt x="868" y="37"/>
                  </a:lnTo>
                  <a:lnTo>
                    <a:pt x="890" y="23"/>
                  </a:lnTo>
                  <a:lnTo>
                    <a:pt x="919" y="6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40" y="7"/>
                  </a:lnTo>
                  <a:lnTo>
                    <a:pt x="969" y="29"/>
                  </a:lnTo>
                  <a:lnTo>
                    <a:pt x="1012" y="65"/>
                  </a:lnTo>
                  <a:lnTo>
                    <a:pt x="1039" y="88"/>
                  </a:lnTo>
                  <a:lnTo>
                    <a:pt x="1070" y="115"/>
                  </a:lnTo>
                  <a:lnTo>
                    <a:pt x="1102" y="144"/>
                  </a:lnTo>
                  <a:lnTo>
                    <a:pt x="1138" y="178"/>
                  </a:lnTo>
                  <a:lnTo>
                    <a:pt x="1175" y="214"/>
                  </a:lnTo>
                  <a:lnTo>
                    <a:pt x="1214" y="254"/>
                  </a:lnTo>
                  <a:lnTo>
                    <a:pt x="1255" y="298"/>
                  </a:lnTo>
                  <a:lnTo>
                    <a:pt x="1297" y="344"/>
                  </a:lnTo>
                  <a:lnTo>
                    <a:pt x="1339" y="393"/>
                  </a:lnTo>
                  <a:lnTo>
                    <a:pt x="1383" y="447"/>
                  </a:lnTo>
                  <a:lnTo>
                    <a:pt x="1426" y="502"/>
                  </a:lnTo>
                  <a:lnTo>
                    <a:pt x="1469" y="561"/>
                  </a:lnTo>
                  <a:lnTo>
                    <a:pt x="1512" y="623"/>
                  </a:lnTo>
                  <a:lnTo>
                    <a:pt x="1555" y="689"/>
                  </a:lnTo>
                  <a:lnTo>
                    <a:pt x="1575" y="723"/>
                  </a:lnTo>
                  <a:lnTo>
                    <a:pt x="1596" y="757"/>
                  </a:lnTo>
                  <a:lnTo>
                    <a:pt x="1617" y="792"/>
                  </a:lnTo>
                  <a:lnTo>
                    <a:pt x="1636" y="828"/>
                  </a:lnTo>
                  <a:lnTo>
                    <a:pt x="1656" y="865"/>
                  </a:lnTo>
                  <a:lnTo>
                    <a:pt x="1675" y="901"/>
                  </a:lnTo>
                  <a:lnTo>
                    <a:pt x="1694" y="940"/>
                  </a:lnTo>
                  <a:lnTo>
                    <a:pt x="1712" y="979"/>
                  </a:lnTo>
                  <a:lnTo>
                    <a:pt x="1729" y="1018"/>
                  </a:lnTo>
                  <a:lnTo>
                    <a:pt x="1747" y="1059"/>
                  </a:lnTo>
                  <a:lnTo>
                    <a:pt x="1763" y="1099"/>
                  </a:lnTo>
                  <a:lnTo>
                    <a:pt x="1779" y="1141"/>
                  </a:lnTo>
                  <a:lnTo>
                    <a:pt x="1794" y="1184"/>
                  </a:lnTo>
                  <a:lnTo>
                    <a:pt x="1808" y="1227"/>
                  </a:lnTo>
                  <a:lnTo>
                    <a:pt x="1822" y="1271"/>
                  </a:lnTo>
                  <a:lnTo>
                    <a:pt x="1834" y="1316"/>
                  </a:lnTo>
                  <a:lnTo>
                    <a:pt x="1846" y="1361"/>
                  </a:lnTo>
                  <a:lnTo>
                    <a:pt x="1857" y="1407"/>
                  </a:lnTo>
                  <a:lnTo>
                    <a:pt x="1867" y="1453"/>
                  </a:lnTo>
                  <a:lnTo>
                    <a:pt x="1877" y="1501"/>
                  </a:lnTo>
                  <a:lnTo>
                    <a:pt x="1884" y="1548"/>
                  </a:lnTo>
                  <a:lnTo>
                    <a:pt x="1891" y="1597"/>
                  </a:lnTo>
                  <a:lnTo>
                    <a:pt x="1897" y="1646"/>
                  </a:lnTo>
                  <a:lnTo>
                    <a:pt x="1902" y="1695"/>
                  </a:lnTo>
                  <a:lnTo>
                    <a:pt x="1902" y="1695"/>
                  </a:lnTo>
                  <a:lnTo>
                    <a:pt x="1905" y="1746"/>
                  </a:lnTo>
                  <a:lnTo>
                    <a:pt x="1907" y="1796"/>
                  </a:lnTo>
                  <a:lnTo>
                    <a:pt x="1907" y="1846"/>
                  </a:lnTo>
                  <a:lnTo>
                    <a:pt x="1905" y="1896"/>
                  </a:lnTo>
                  <a:lnTo>
                    <a:pt x="1903" y="1945"/>
                  </a:lnTo>
                  <a:lnTo>
                    <a:pt x="1898" y="1994"/>
                  </a:lnTo>
                  <a:lnTo>
                    <a:pt x="1893" y="2043"/>
                  </a:lnTo>
                  <a:lnTo>
                    <a:pt x="1886" y="2092"/>
                  </a:lnTo>
                  <a:lnTo>
                    <a:pt x="1878" y="2141"/>
                  </a:lnTo>
                  <a:lnTo>
                    <a:pt x="1868" y="2189"/>
                  </a:lnTo>
                  <a:lnTo>
                    <a:pt x="1857" y="2237"/>
                  </a:lnTo>
                  <a:lnTo>
                    <a:pt x="1845" y="2285"/>
                  </a:lnTo>
                  <a:lnTo>
                    <a:pt x="1832" y="2332"/>
                  </a:lnTo>
                  <a:lnTo>
                    <a:pt x="1818" y="2378"/>
                  </a:lnTo>
                  <a:lnTo>
                    <a:pt x="1803" y="2425"/>
                  </a:lnTo>
                  <a:lnTo>
                    <a:pt x="1787" y="2471"/>
                  </a:lnTo>
                  <a:lnTo>
                    <a:pt x="1770" y="2516"/>
                  </a:lnTo>
                  <a:lnTo>
                    <a:pt x="1752" y="2561"/>
                  </a:lnTo>
                  <a:lnTo>
                    <a:pt x="1734" y="2606"/>
                  </a:lnTo>
                  <a:lnTo>
                    <a:pt x="1715" y="2650"/>
                  </a:lnTo>
                  <a:lnTo>
                    <a:pt x="1695" y="2694"/>
                  </a:lnTo>
                  <a:lnTo>
                    <a:pt x="1674" y="2737"/>
                  </a:lnTo>
                  <a:lnTo>
                    <a:pt x="1653" y="2779"/>
                  </a:lnTo>
                  <a:lnTo>
                    <a:pt x="1631" y="2821"/>
                  </a:lnTo>
                  <a:lnTo>
                    <a:pt x="1609" y="2862"/>
                  </a:lnTo>
                  <a:lnTo>
                    <a:pt x="1587" y="2903"/>
                  </a:lnTo>
                  <a:lnTo>
                    <a:pt x="1564" y="2942"/>
                  </a:lnTo>
                  <a:lnTo>
                    <a:pt x="1540" y="2982"/>
                  </a:lnTo>
                  <a:lnTo>
                    <a:pt x="1493" y="3058"/>
                  </a:lnTo>
                  <a:lnTo>
                    <a:pt x="1445" y="3132"/>
                  </a:lnTo>
                  <a:lnTo>
                    <a:pt x="1397" y="3201"/>
                  </a:lnTo>
                  <a:lnTo>
                    <a:pt x="1348" y="3269"/>
                  </a:lnTo>
                  <a:lnTo>
                    <a:pt x="1301" y="3332"/>
                  </a:lnTo>
                  <a:lnTo>
                    <a:pt x="1255" y="3392"/>
                  </a:lnTo>
                  <a:lnTo>
                    <a:pt x="1209" y="3447"/>
                  </a:lnTo>
                  <a:lnTo>
                    <a:pt x="1166" y="3499"/>
                  </a:lnTo>
                  <a:lnTo>
                    <a:pt x="1125" y="3547"/>
                  </a:lnTo>
                  <a:lnTo>
                    <a:pt x="1087" y="3591"/>
                  </a:lnTo>
                  <a:lnTo>
                    <a:pt x="1050" y="3629"/>
                  </a:lnTo>
                  <a:lnTo>
                    <a:pt x="1018" y="3663"/>
                  </a:lnTo>
                  <a:lnTo>
                    <a:pt x="966" y="3718"/>
                  </a:lnTo>
                  <a:lnTo>
                    <a:pt x="933" y="3751"/>
                  </a:lnTo>
                  <a:lnTo>
                    <a:pt x="920" y="3763"/>
                  </a:lnTo>
                  <a:lnTo>
                    <a:pt x="920" y="376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 rot="10800000" flipH="1">
              <a:off x="3414083" y="3536744"/>
              <a:ext cx="250880" cy="395019"/>
            </a:xfrm>
            <a:custGeom>
              <a:avLst/>
              <a:gdLst/>
              <a:ahLst/>
              <a:cxnLst>
                <a:cxn ang="0">
                  <a:pos x="1978" y="3317"/>
                </a:cxn>
                <a:cxn ang="0">
                  <a:pos x="1847" y="3281"/>
                </a:cxn>
                <a:cxn ang="0">
                  <a:pos x="1713" y="3235"/>
                </a:cxn>
                <a:cxn ang="0">
                  <a:pos x="1546" y="3165"/>
                </a:cxn>
                <a:cxn ang="0">
                  <a:pos x="1355" y="3070"/>
                </a:cxn>
                <a:cxn ang="0">
                  <a:pos x="1148" y="2946"/>
                </a:cxn>
                <a:cxn ang="0">
                  <a:pos x="1042" y="2872"/>
                </a:cxn>
                <a:cxn ang="0">
                  <a:pos x="933" y="2789"/>
                </a:cxn>
                <a:cxn ang="0">
                  <a:pos x="826" y="2698"/>
                </a:cxn>
                <a:cxn ang="0">
                  <a:pos x="719" y="2598"/>
                </a:cxn>
                <a:cxn ang="0">
                  <a:pos x="615" y="2489"/>
                </a:cxn>
                <a:cxn ang="0">
                  <a:pos x="512" y="2369"/>
                </a:cxn>
                <a:cxn ang="0">
                  <a:pos x="415" y="2238"/>
                </a:cxn>
                <a:cxn ang="0">
                  <a:pos x="323" y="2097"/>
                </a:cxn>
                <a:cxn ang="0">
                  <a:pos x="264" y="1996"/>
                </a:cxn>
                <a:cxn ang="0">
                  <a:pos x="187" y="1844"/>
                </a:cxn>
                <a:cxn ang="0">
                  <a:pos x="125" y="1695"/>
                </a:cxn>
                <a:cxn ang="0">
                  <a:pos x="76" y="1548"/>
                </a:cxn>
                <a:cxn ang="0">
                  <a:pos x="41" y="1406"/>
                </a:cxn>
                <a:cxn ang="0">
                  <a:pos x="17" y="1268"/>
                </a:cxn>
                <a:cxn ang="0">
                  <a:pos x="4" y="1134"/>
                </a:cxn>
                <a:cxn ang="0">
                  <a:pos x="0" y="1006"/>
                </a:cxn>
                <a:cxn ang="0">
                  <a:pos x="4" y="884"/>
                </a:cxn>
                <a:cxn ang="0">
                  <a:pos x="16" y="767"/>
                </a:cxn>
                <a:cxn ang="0">
                  <a:pos x="33" y="657"/>
                </a:cxn>
                <a:cxn ang="0">
                  <a:pos x="64" y="521"/>
                </a:cxn>
                <a:cxn ang="0">
                  <a:pos x="119" y="343"/>
                </a:cxn>
                <a:cxn ang="0">
                  <a:pos x="178" y="198"/>
                </a:cxn>
                <a:cxn ang="0">
                  <a:pos x="232" y="91"/>
                </a:cxn>
                <a:cxn ang="0">
                  <a:pos x="279" y="10"/>
                </a:cxn>
                <a:cxn ang="0">
                  <a:pos x="298" y="1"/>
                </a:cxn>
                <a:cxn ang="0">
                  <a:pos x="422" y="23"/>
                </a:cxn>
                <a:cxn ang="0">
                  <a:pos x="550" y="54"/>
                </a:cxn>
                <a:cxn ang="0">
                  <a:pos x="707" y="102"/>
                </a:cxn>
                <a:cxn ang="0">
                  <a:pos x="888" y="171"/>
                </a:cxn>
                <a:cxn ang="0">
                  <a:pos x="1083" y="264"/>
                </a:cxn>
                <a:cxn ang="0">
                  <a:pos x="1218" y="340"/>
                </a:cxn>
                <a:cxn ang="0">
                  <a:pos x="1319" y="405"/>
                </a:cxn>
                <a:cxn ang="0">
                  <a:pos x="1421" y="479"/>
                </a:cxn>
                <a:cxn ang="0">
                  <a:pos x="1521" y="560"/>
                </a:cxn>
                <a:cxn ang="0">
                  <a:pos x="1618" y="650"/>
                </a:cxn>
                <a:cxn ang="0">
                  <a:pos x="1713" y="750"/>
                </a:cxn>
                <a:cxn ang="0">
                  <a:pos x="1803" y="858"/>
                </a:cxn>
                <a:cxn ang="0">
                  <a:pos x="1887" y="976"/>
                </a:cxn>
                <a:cxn ang="0">
                  <a:pos x="1941" y="1060"/>
                </a:cxn>
                <a:cxn ang="0">
                  <a:pos x="2009" y="1192"/>
                </a:cxn>
                <a:cxn ang="0">
                  <a:pos x="2066" y="1329"/>
                </a:cxn>
                <a:cxn ang="0">
                  <a:pos x="2109" y="1469"/>
                </a:cxn>
                <a:cxn ang="0">
                  <a:pos x="2143" y="1612"/>
                </a:cxn>
                <a:cxn ang="0">
                  <a:pos x="2167" y="1757"/>
                </a:cxn>
                <a:cxn ang="0">
                  <a:pos x="2181" y="1902"/>
                </a:cxn>
                <a:cxn ang="0">
                  <a:pos x="2188" y="2047"/>
                </a:cxn>
                <a:cxn ang="0">
                  <a:pos x="2188" y="2189"/>
                </a:cxn>
                <a:cxn ang="0">
                  <a:pos x="2182" y="2328"/>
                </a:cxn>
                <a:cxn ang="0">
                  <a:pos x="2155" y="2591"/>
                </a:cxn>
                <a:cxn ang="0">
                  <a:pos x="2117" y="2829"/>
                </a:cxn>
                <a:cxn ang="0">
                  <a:pos x="2074" y="3030"/>
                </a:cxn>
                <a:cxn ang="0">
                  <a:pos x="2033" y="3185"/>
                </a:cxn>
                <a:cxn ang="0">
                  <a:pos x="1991" y="3320"/>
                </a:cxn>
              </a:cxnLst>
              <a:rect l="0" t="0" r="r" b="b"/>
              <a:pathLst>
                <a:path w="2188" h="3320">
                  <a:moveTo>
                    <a:pt x="1991" y="3320"/>
                  </a:moveTo>
                  <a:lnTo>
                    <a:pt x="1991" y="3320"/>
                  </a:lnTo>
                  <a:lnTo>
                    <a:pt x="1978" y="3317"/>
                  </a:lnTo>
                  <a:lnTo>
                    <a:pt x="1942" y="3308"/>
                  </a:lnTo>
                  <a:lnTo>
                    <a:pt x="1884" y="3292"/>
                  </a:lnTo>
                  <a:lnTo>
                    <a:pt x="1847" y="3281"/>
                  </a:lnTo>
                  <a:lnTo>
                    <a:pt x="1807" y="3268"/>
                  </a:lnTo>
                  <a:lnTo>
                    <a:pt x="1761" y="3252"/>
                  </a:lnTo>
                  <a:lnTo>
                    <a:pt x="1713" y="3235"/>
                  </a:lnTo>
                  <a:lnTo>
                    <a:pt x="1660" y="3213"/>
                  </a:lnTo>
                  <a:lnTo>
                    <a:pt x="1605" y="3191"/>
                  </a:lnTo>
                  <a:lnTo>
                    <a:pt x="1546" y="3165"/>
                  </a:lnTo>
                  <a:lnTo>
                    <a:pt x="1484" y="3136"/>
                  </a:lnTo>
                  <a:lnTo>
                    <a:pt x="1421" y="3104"/>
                  </a:lnTo>
                  <a:lnTo>
                    <a:pt x="1355" y="3070"/>
                  </a:lnTo>
                  <a:lnTo>
                    <a:pt x="1287" y="3031"/>
                  </a:lnTo>
                  <a:lnTo>
                    <a:pt x="1218" y="2991"/>
                  </a:lnTo>
                  <a:lnTo>
                    <a:pt x="1148" y="2946"/>
                  </a:lnTo>
                  <a:lnTo>
                    <a:pt x="1113" y="2922"/>
                  </a:lnTo>
                  <a:lnTo>
                    <a:pt x="1077" y="2897"/>
                  </a:lnTo>
                  <a:lnTo>
                    <a:pt x="1042" y="2872"/>
                  </a:lnTo>
                  <a:lnTo>
                    <a:pt x="1005" y="2845"/>
                  </a:lnTo>
                  <a:lnTo>
                    <a:pt x="969" y="2818"/>
                  </a:lnTo>
                  <a:lnTo>
                    <a:pt x="933" y="2789"/>
                  </a:lnTo>
                  <a:lnTo>
                    <a:pt x="897" y="2760"/>
                  </a:lnTo>
                  <a:lnTo>
                    <a:pt x="861" y="2729"/>
                  </a:lnTo>
                  <a:lnTo>
                    <a:pt x="826" y="2698"/>
                  </a:lnTo>
                  <a:lnTo>
                    <a:pt x="790" y="2666"/>
                  </a:lnTo>
                  <a:lnTo>
                    <a:pt x="754" y="2632"/>
                  </a:lnTo>
                  <a:lnTo>
                    <a:pt x="719" y="2598"/>
                  </a:lnTo>
                  <a:lnTo>
                    <a:pt x="684" y="2562"/>
                  </a:lnTo>
                  <a:lnTo>
                    <a:pt x="649" y="2526"/>
                  </a:lnTo>
                  <a:lnTo>
                    <a:pt x="615" y="2489"/>
                  </a:lnTo>
                  <a:lnTo>
                    <a:pt x="579" y="2449"/>
                  </a:lnTo>
                  <a:lnTo>
                    <a:pt x="545" y="2409"/>
                  </a:lnTo>
                  <a:lnTo>
                    <a:pt x="512" y="2369"/>
                  </a:lnTo>
                  <a:lnTo>
                    <a:pt x="479" y="2326"/>
                  </a:lnTo>
                  <a:lnTo>
                    <a:pt x="447" y="2283"/>
                  </a:lnTo>
                  <a:lnTo>
                    <a:pt x="415" y="2238"/>
                  </a:lnTo>
                  <a:lnTo>
                    <a:pt x="384" y="2192"/>
                  </a:lnTo>
                  <a:lnTo>
                    <a:pt x="353" y="2145"/>
                  </a:lnTo>
                  <a:lnTo>
                    <a:pt x="323" y="2097"/>
                  </a:lnTo>
                  <a:lnTo>
                    <a:pt x="293" y="2048"/>
                  </a:lnTo>
                  <a:lnTo>
                    <a:pt x="264" y="1996"/>
                  </a:lnTo>
                  <a:lnTo>
                    <a:pt x="264" y="1996"/>
                  </a:lnTo>
                  <a:lnTo>
                    <a:pt x="237" y="1946"/>
                  </a:lnTo>
                  <a:lnTo>
                    <a:pt x="211" y="1895"/>
                  </a:lnTo>
                  <a:lnTo>
                    <a:pt x="187" y="1844"/>
                  </a:lnTo>
                  <a:lnTo>
                    <a:pt x="165" y="1794"/>
                  </a:lnTo>
                  <a:lnTo>
                    <a:pt x="144" y="1744"/>
                  </a:lnTo>
                  <a:lnTo>
                    <a:pt x="125" y="1695"/>
                  </a:lnTo>
                  <a:lnTo>
                    <a:pt x="107" y="1645"/>
                  </a:lnTo>
                  <a:lnTo>
                    <a:pt x="91" y="1596"/>
                  </a:lnTo>
                  <a:lnTo>
                    <a:pt x="76" y="1548"/>
                  </a:lnTo>
                  <a:lnTo>
                    <a:pt x="63" y="1500"/>
                  </a:lnTo>
                  <a:lnTo>
                    <a:pt x="51" y="1453"/>
                  </a:lnTo>
                  <a:lnTo>
                    <a:pt x="41" y="1406"/>
                  </a:lnTo>
                  <a:lnTo>
                    <a:pt x="32" y="1359"/>
                  </a:lnTo>
                  <a:lnTo>
                    <a:pt x="24" y="1313"/>
                  </a:lnTo>
                  <a:lnTo>
                    <a:pt x="17" y="1268"/>
                  </a:lnTo>
                  <a:lnTo>
                    <a:pt x="11" y="1223"/>
                  </a:lnTo>
                  <a:lnTo>
                    <a:pt x="7" y="1178"/>
                  </a:lnTo>
                  <a:lnTo>
                    <a:pt x="4" y="1134"/>
                  </a:lnTo>
                  <a:lnTo>
                    <a:pt x="2" y="1091"/>
                  </a:lnTo>
                  <a:lnTo>
                    <a:pt x="1" y="1048"/>
                  </a:lnTo>
                  <a:lnTo>
                    <a:pt x="0" y="1006"/>
                  </a:lnTo>
                  <a:lnTo>
                    <a:pt x="1" y="965"/>
                  </a:lnTo>
                  <a:lnTo>
                    <a:pt x="2" y="923"/>
                  </a:lnTo>
                  <a:lnTo>
                    <a:pt x="4" y="884"/>
                  </a:lnTo>
                  <a:lnTo>
                    <a:pt x="7" y="844"/>
                  </a:lnTo>
                  <a:lnTo>
                    <a:pt x="11" y="805"/>
                  </a:lnTo>
                  <a:lnTo>
                    <a:pt x="16" y="767"/>
                  </a:lnTo>
                  <a:lnTo>
                    <a:pt x="22" y="729"/>
                  </a:lnTo>
                  <a:lnTo>
                    <a:pt x="27" y="693"/>
                  </a:lnTo>
                  <a:lnTo>
                    <a:pt x="33" y="657"/>
                  </a:lnTo>
                  <a:lnTo>
                    <a:pt x="40" y="621"/>
                  </a:lnTo>
                  <a:lnTo>
                    <a:pt x="47" y="587"/>
                  </a:lnTo>
                  <a:lnTo>
                    <a:pt x="64" y="521"/>
                  </a:lnTo>
                  <a:lnTo>
                    <a:pt x="81" y="458"/>
                  </a:lnTo>
                  <a:lnTo>
                    <a:pt x="100" y="399"/>
                  </a:lnTo>
                  <a:lnTo>
                    <a:pt x="119" y="343"/>
                  </a:lnTo>
                  <a:lnTo>
                    <a:pt x="139" y="291"/>
                  </a:lnTo>
                  <a:lnTo>
                    <a:pt x="159" y="243"/>
                  </a:lnTo>
                  <a:lnTo>
                    <a:pt x="178" y="198"/>
                  </a:lnTo>
                  <a:lnTo>
                    <a:pt x="197" y="158"/>
                  </a:lnTo>
                  <a:lnTo>
                    <a:pt x="215" y="122"/>
                  </a:lnTo>
                  <a:lnTo>
                    <a:pt x="232" y="91"/>
                  </a:lnTo>
                  <a:lnTo>
                    <a:pt x="247" y="63"/>
                  </a:lnTo>
                  <a:lnTo>
                    <a:pt x="260" y="40"/>
                  </a:lnTo>
                  <a:lnTo>
                    <a:pt x="279" y="1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1"/>
                  </a:lnTo>
                  <a:lnTo>
                    <a:pt x="333" y="6"/>
                  </a:lnTo>
                  <a:lnTo>
                    <a:pt x="388" y="17"/>
                  </a:lnTo>
                  <a:lnTo>
                    <a:pt x="422" y="23"/>
                  </a:lnTo>
                  <a:lnTo>
                    <a:pt x="461" y="32"/>
                  </a:lnTo>
                  <a:lnTo>
                    <a:pt x="503" y="42"/>
                  </a:lnTo>
                  <a:lnTo>
                    <a:pt x="550" y="54"/>
                  </a:lnTo>
                  <a:lnTo>
                    <a:pt x="599" y="68"/>
                  </a:lnTo>
                  <a:lnTo>
                    <a:pt x="652" y="84"/>
                  </a:lnTo>
                  <a:lnTo>
                    <a:pt x="707" y="102"/>
                  </a:lnTo>
                  <a:lnTo>
                    <a:pt x="765" y="123"/>
                  </a:lnTo>
                  <a:lnTo>
                    <a:pt x="825" y="146"/>
                  </a:lnTo>
                  <a:lnTo>
                    <a:pt x="888" y="171"/>
                  </a:lnTo>
                  <a:lnTo>
                    <a:pt x="951" y="200"/>
                  </a:lnTo>
                  <a:lnTo>
                    <a:pt x="1017" y="230"/>
                  </a:lnTo>
                  <a:lnTo>
                    <a:pt x="1083" y="264"/>
                  </a:lnTo>
                  <a:lnTo>
                    <a:pt x="1150" y="300"/>
                  </a:lnTo>
                  <a:lnTo>
                    <a:pt x="1184" y="320"/>
                  </a:lnTo>
                  <a:lnTo>
                    <a:pt x="1218" y="340"/>
                  </a:lnTo>
                  <a:lnTo>
                    <a:pt x="1251" y="361"/>
                  </a:lnTo>
                  <a:lnTo>
                    <a:pt x="1285" y="383"/>
                  </a:lnTo>
                  <a:lnTo>
                    <a:pt x="1319" y="405"/>
                  </a:lnTo>
                  <a:lnTo>
                    <a:pt x="1353" y="429"/>
                  </a:lnTo>
                  <a:lnTo>
                    <a:pt x="1387" y="453"/>
                  </a:lnTo>
                  <a:lnTo>
                    <a:pt x="1421" y="479"/>
                  </a:lnTo>
                  <a:lnTo>
                    <a:pt x="1454" y="506"/>
                  </a:lnTo>
                  <a:lnTo>
                    <a:pt x="1487" y="533"/>
                  </a:lnTo>
                  <a:lnTo>
                    <a:pt x="1521" y="560"/>
                  </a:lnTo>
                  <a:lnTo>
                    <a:pt x="1553" y="589"/>
                  </a:lnTo>
                  <a:lnTo>
                    <a:pt x="1586" y="619"/>
                  </a:lnTo>
                  <a:lnTo>
                    <a:pt x="1618" y="650"/>
                  </a:lnTo>
                  <a:lnTo>
                    <a:pt x="1650" y="682"/>
                  </a:lnTo>
                  <a:lnTo>
                    <a:pt x="1682" y="716"/>
                  </a:lnTo>
                  <a:lnTo>
                    <a:pt x="1713" y="750"/>
                  </a:lnTo>
                  <a:lnTo>
                    <a:pt x="1743" y="785"/>
                  </a:lnTo>
                  <a:lnTo>
                    <a:pt x="1774" y="820"/>
                  </a:lnTo>
                  <a:lnTo>
                    <a:pt x="1803" y="858"/>
                  </a:lnTo>
                  <a:lnTo>
                    <a:pt x="1832" y="896"/>
                  </a:lnTo>
                  <a:lnTo>
                    <a:pt x="1860" y="936"/>
                  </a:lnTo>
                  <a:lnTo>
                    <a:pt x="1887" y="976"/>
                  </a:lnTo>
                  <a:lnTo>
                    <a:pt x="1915" y="1017"/>
                  </a:lnTo>
                  <a:lnTo>
                    <a:pt x="1915" y="1017"/>
                  </a:lnTo>
                  <a:lnTo>
                    <a:pt x="1941" y="1060"/>
                  </a:lnTo>
                  <a:lnTo>
                    <a:pt x="1965" y="1103"/>
                  </a:lnTo>
                  <a:lnTo>
                    <a:pt x="1988" y="1147"/>
                  </a:lnTo>
                  <a:lnTo>
                    <a:pt x="2009" y="1192"/>
                  </a:lnTo>
                  <a:lnTo>
                    <a:pt x="2030" y="1237"/>
                  </a:lnTo>
                  <a:lnTo>
                    <a:pt x="2048" y="1283"/>
                  </a:lnTo>
                  <a:lnTo>
                    <a:pt x="2066" y="1329"/>
                  </a:lnTo>
                  <a:lnTo>
                    <a:pt x="2081" y="1375"/>
                  </a:lnTo>
                  <a:lnTo>
                    <a:pt x="2096" y="1422"/>
                  </a:lnTo>
                  <a:lnTo>
                    <a:pt x="2109" y="1469"/>
                  </a:lnTo>
                  <a:lnTo>
                    <a:pt x="2121" y="1516"/>
                  </a:lnTo>
                  <a:lnTo>
                    <a:pt x="2133" y="1564"/>
                  </a:lnTo>
                  <a:lnTo>
                    <a:pt x="2143" y="1612"/>
                  </a:lnTo>
                  <a:lnTo>
                    <a:pt x="2151" y="1660"/>
                  </a:lnTo>
                  <a:lnTo>
                    <a:pt x="2160" y="1709"/>
                  </a:lnTo>
                  <a:lnTo>
                    <a:pt x="2167" y="1757"/>
                  </a:lnTo>
                  <a:lnTo>
                    <a:pt x="2172" y="1805"/>
                  </a:lnTo>
                  <a:lnTo>
                    <a:pt x="2177" y="1854"/>
                  </a:lnTo>
                  <a:lnTo>
                    <a:pt x="2181" y="1902"/>
                  </a:lnTo>
                  <a:lnTo>
                    <a:pt x="2184" y="1950"/>
                  </a:lnTo>
                  <a:lnTo>
                    <a:pt x="2186" y="1999"/>
                  </a:lnTo>
                  <a:lnTo>
                    <a:pt x="2188" y="2047"/>
                  </a:lnTo>
                  <a:lnTo>
                    <a:pt x="2188" y="2094"/>
                  </a:lnTo>
                  <a:lnTo>
                    <a:pt x="2188" y="2142"/>
                  </a:lnTo>
                  <a:lnTo>
                    <a:pt x="2188" y="2189"/>
                  </a:lnTo>
                  <a:lnTo>
                    <a:pt x="2186" y="2235"/>
                  </a:lnTo>
                  <a:lnTo>
                    <a:pt x="2184" y="2282"/>
                  </a:lnTo>
                  <a:lnTo>
                    <a:pt x="2182" y="2328"/>
                  </a:lnTo>
                  <a:lnTo>
                    <a:pt x="2175" y="2418"/>
                  </a:lnTo>
                  <a:lnTo>
                    <a:pt x="2166" y="2507"/>
                  </a:lnTo>
                  <a:lnTo>
                    <a:pt x="2155" y="2591"/>
                  </a:lnTo>
                  <a:lnTo>
                    <a:pt x="2144" y="2674"/>
                  </a:lnTo>
                  <a:lnTo>
                    <a:pt x="2131" y="2753"/>
                  </a:lnTo>
                  <a:lnTo>
                    <a:pt x="2117" y="2829"/>
                  </a:lnTo>
                  <a:lnTo>
                    <a:pt x="2103" y="2901"/>
                  </a:lnTo>
                  <a:lnTo>
                    <a:pt x="2088" y="2967"/>
                  </a:lnTo>
                  <a:lnTo>
                    <a:pt x="2074" y="3030"/>
                  </a:lnTo>
                  <a:lnTo>
                    <a:pt x="2059" y="3087"/>
                  </a:lnTo>
                  <a:lnTo>
                    <a:pt x="2046" y="3139"/>
                  </a:lnTo>
                  <a:lnTo>
                    <a:pt x="2033" y="3185"/>
                  </a:lnTo>
                  <a:lnTo>
                    <a:pt x="2011" y="3258"/>
                  </a:lnTo>
                  <a:lnTo>
                    <a:pt x="1997" y="3304"/>
                  </a:lnTo>
                  <a:lnTo>
                    <a:pt x="1991" y="3320"/>
                  </a:lnTo>
                  <a:lnTo>
                    <a:pt x="1991" y="332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 rot="10800000" flipH="1">
              <a:off x="3066149" y="3535435"/>
              <a:ext cx="219748" cy="440799"/>
            </a:xfrm>
            <a:custGeom>
              <a:avLst/>
              <a:gdLst/>
              <a:ahLst/>
              <a:cxnLst>
                <a:cxn ang="0">
                  <a:pos x="587" y="3694"/>
                </a:cxn>
                <a:cxn ang="0">
                  <a:pos x="507" y="3581"/>
                </a:cxn>
                <a:cxn ang="0">
                  <a:pos x="429" y="3458"/>
                </a:cxn>
                <a:cxn ang="0">
                  <a:pos x="339" y="3296"/>
                </a:cxn>
                <a:cxn ang="0">
                  <a:pos x="245" y="3099"/>
                </a:cxn>
                <a:cxn ang="0">
                  <a:pos x="156" y="2869"/>
                </a:cxn>
                <a:cxn ang="0">
                  <a:pos x="116" y="2743"/>
                </a:cxn>
                <a:cxn ang="0">
                  <a:pos x="80" y="2609"/>
                </a:cxn>
                <a:cxn ang="0">
                  <a:pos x="50" y="2468"/>
                </a:cxn>
                <a:cxn ang="0">
                  <a:pos x="25" y="2320"/>
                </a:cxn>
                <a:cxn ang="0">
                  <a:pos x="9" y="2167"/>
                </a:cxn>
                <a:cxn ang="0">
                  <a:pos x="0" y="2008"/>
                </a:cxn>
                <a:cxn ang="0">
                  <a:pos x="1" y="1843"/>
                </a:cxn>
                <a:cxn ang="0">
                  <a:pos x="12" y="1673"/>
                </a:cxn>
                <a:cxn ang="0">
                  <a:pos x="26" y="1557"/>
                </a:cxn>
                <a:cxn ang="0">
                  <a:pos x="56" y="1387"/>
                </a:cxn>
                <a:cxn ang="0">
                  <a:pos x="96" y="1230"/>
                </a:cxn>
                <a:cxn ang="0">
                  <a:pos x="145" y="1083"/>
                </a:cxn>
                <a:cxn ang="0">
                  <a:pos x="203" y="948"/>
                </a:cxn>
                <a:cxn ang="0">
                  <a:pos x="266" y="825"/>
                </a:cxn>
                <a:cxn ang="0">
                  <a:pos x="335" y="712"/>
                </a:cxn>
                <a:cxn ang="0">
                  <a:pos x="408" y="608"/>
                </a:cxn>
                <a:cxn ang="0">
                  <a:pos x="484" y="515"/>
                </a:cxn>
                <a:cxn ang="0">
                  <a:pos x="563" y="430"/>
                </a:cxn>
                <a:cxn ang="0">
                  <a:pos x="642" y="354"/>
                </a:cxn>
                <a:cxn ang="0">
                  <a:pos x="747" y="268"/>
                </a:cxn>
                <a:cxn ang="0">
                  <a:pos x="897" y="163"/>
                </a:cxn>
                <a:cxn ang="0">
                  <a:pos x="1030" y="87"/>
                </a:cxn>
                <a:cxn ang="0">
                  <a:pos x="1136" y="37"/>
                </a:cxn>
                <a:cxn ang="0">
                  <a:pos x="1221" y="3"/>
                </a:cxn>
                <a:cxn ang="0">
                  <a:pos x="1240" y="9"/>
                </a:cxn>
                <a:cxn ang="0">
                  <a:pos x="1325" y="106"/>
                </a:cxn>
                <a:cxn ang="0">
                  <a:pos x="1406" y="212"/>
                </a:cxn>
                <a:cxn ang="0">
                  <a:pos x="1502" y="351"/>
                </a:cxn>
                <a:cxn ang="0">
                  <a:pos x="1603" y="520"/>
                </a:cxn>
                <a:cxn ang="0">
                  <a:pos x="1701" y="718"/>
                </a:cxn>
                <a:cxn ang="0">
                  <a:pos x="1762" y="865"/>
                </a:cxn>
                <a:cxn ang="0">
                  <a:pos x="1803" y="981"/>
                </a:cxn>
                <a:cxn ang="0">
                  <a:pos x="1838" y="1105"/>
                </a:cxn>
                <a:cxn ang="0">
                  <a:pos x="1869" y="1232"/>
                </a:cxn>
                <a:cxn ang="0">
                  <a:pos x="1892" y="1366"/>
                </a:cxn>
                <a:cxn ang="0">
                  <a:pos x="1908" y="1504"/>
                </a:cxn>
                <a:cxn ang="0">
                  <a:pos x="1914" y="1647"/>
                </a:cxn>
                <a:cxn ang="0">
                  <a:pos x="1911" y="1794"/>
                </a:cxn>
                <a:cxn ang="0">
                  <a:pos x="1901" y="1894"/>
                </a:cxn>
                <a:cxn ang="0">
                  <a:pos x="1878" y="2042"/>
                </a:cxn>
                <a:cxn ang="0">
                  <a:pos x="1841" y="2185"/>
                </a:cxn>
                <a:cxn ang="0">
                  <a:pos x="1791" y="2324"/>
                </a:cxn>
                <a:cxn ang="0">
                  <a:pos x="1732" y="2458"/>
                </a:cxn>
                <a:cxn ang="0">
                  <a:pos x="1664" y="2588"/>
                </a:cxn>
                <a:cxn ang="0">
                  <a:pos x="1590" y="2711"/>
                </a:cxn>
                <a:cxn ang="0">
                  <a:pos x="1509" y="2828"/>
                </a:cxn>
                <a:cxn ang="0">
                  <a:pos x="1425" y="2941"/>
                </a:cxn>
                <a:cxn ang="0">
                  <a:pos x="1337" y="3046"/>
                </a:cxn>
                <a:cxn ang="0">
                  <a:pos x="1159" y="3237"/>
                </a:cxn>
                <a:cxn ang="0">
                  <a:pos x="988" y="3399"/>
                </a:cxn>
                <a:cxn ang="0">
                  <a:pos x="834" y="3528"/>
                </a:cxn>
                <a:cxn ang="0">
                  <a:pos x="709" y="3625"/>
                </a:cxn>
                <a:cxn ang="0">
                  <a:pos x="596" y="3704"/>
                </a:cxn>
              </a:cxnLst>
              <a:rect l="0" t="0" r="r" b="b"/>
              <a:pathLst>
                <a:path w="1914" h="3704">
                  <a:moveTo>
                    <a:pt x="596" y="3704"/>
                  </a:moveTo>
                  <a:lnTo>
                    <a:pt x="596" y="3704"/>
                  </a:lnTo>
                  <a:lnTo>
                    <a:pt x="587" y="3694"/>
                  </a:lnTo>
                  <a:lnTo>
                    <a:pt x="565" y="3663"/>
                  </a:lnTo>
                  <a:lnTo>
                    <a:pt x="529" y="3613"/>
                  </a:lnTo>
                  <a:lnTo>
                    <a:pt x="507" y="3581"/>
                  </a:lnTo>
                  <a:lnTo>
                    <a:pt x="482" y="3544"/>
                  </a:lnTo>
                  <a:lnTo>
                    <a:pt x="456" y="3504"/>
                  </a:lnTo>
                  <a:lnTo>
                    <a:pt x="429" y="3458"/>
                  </a:lnTo>
                  <a:lnTo>
                    <a:pt x="400" y="3408"/>
                  </a:lnTo>
                  <a:lnTo>
                    <a:pt x="370" y="3354"/>
                  </a:lnTo>
                  <a:lnTo>
                    <a:pt x="339" y="3296"/>
                  </a:lnTo>
                  <a:lnTo>
                    <a:pt x="307" y="3234"/>
                  </a:lnTo>
                  <a:lnTo>
                    <a:pt x="276" y="3169"/>
                  </a:lnTo>
                  <a:lnTo>
                    <a:pt x="245" y="3099"/>
                  </a:lnTo>
                  <a:lnTo>
                    <a:pt x="214" y="3026"/>
                  </a:lnTo>
                  <a:lnTo>
                    <a:pt x="185" y="2949"/>
                  </a:lnTo>
                  <a:lnTo>
                    <a:pt x="156" y="2869"/>
                  </a:lnTo>
                  <a:lnTo>
                    <a:pt x="143" y="2827"/>
                  </a:lnTo>
                  <a:lnTo>
                    <a:pt x="130" y="2786"/>
                  </a:lnTo>
                  <a:lnTo>
                    <a:pt x="116" y="2743"/>
                  </a:lnTo>
                  <a:lnTo>
                    <a:pt x="104" y="2699"/>
                  </a:lnTo>
                  <a:lnTo>
                    <a:pt x="91" y="2654"/>
                  </a:lnTo>
                  <a:lnTo>
                    <a:pt x="80" y="2609"/>
                  </a:lnTo>
                  <a:lnTo>
                    <a:pt x="70" y="2562"/>
                  </a:lnTo>
                  <a:lnTo>
                    <a:pt x="59" y="2516"/>
                  </a:lnTo>
                  <a:lnTo>
                    <a:pt x="50" y="2468"/>
                  </a:lnTo>
                  <a:lnTo>
                    <a:pt x="41" y="2420"/>
                  </a:lnTo>
                  <a:lnTo>
                    <a:pt x="33" y="2370"/>
                  </a:lnTo>
                  <a:lnTo>
                    <a:pt x="25" y="2320"/>
                  </a:lnTo>
                  <a:lnTo>
                    <a:pt x="19" y="2270"/>
                  </a:lnTo>
                  <a:lnTo>
                    <a:pt x="13" y="2219"/>
                  </a:lnTo>
                  <a:lnTo>
                    <a:pt x="9" y="2167"/>
                  </a:lnTo>
                  <a:lnTo>
                    <a:pt x="5" y="2115"/>
                  </a:lnTo>
                  <a:lnTo>
                    <a:pt x="2" y="2061"/>
                  </a:lnTo>
                  <a:lnTo>
                    <a:pt x="0" y="2008"/>
                  </a:lnTo>
                  <a:lnTo>
                    <a:pt x="0" y="1953"/>
                  </a:lnTo>
                  <a:lnTo>
                    <a:pt x="0" y="1899"/>
                  </a:lnTo>
                  <a:lnTo>
                    <a:pt x="1" y="1843"/>
                  </a:lnTo>
                  <a:lnTo>
                    <a:pt x="4" y="1787"/>
                  </a:lnTo>
                  <a:lnTo>
                    <a:pt x="7" y="1731"/>
                  </a:lnTo>
                  <a:lnTo>
                    <a:pt x="12" y="1673"/>
                  </a:lnTo>
                  <a:lnTo>
                    <a:pt x="18" y="1615"/>
                  </a:lnTo>
                  <a:lnTo>
                    <a:pt x="26" y="1557"/>
                  </a:lnTo>
                  <a:lnTo>
                    <a:pt x="26" y="1557"/>
                  </a:lnTo>
                  <a:lnTo>
                    <a:pt x="35" y="1498"/>
                  </a:lnTo>
                  <a:lnTo>
                    <a:pt x="45" y="1443"/>
                  </a:lnTo>
                  <a:lnTo>
                    <a:pt x="56" y="1387"/>
                  </a:lnTo>
                  <a:lnTo>
                    <a:pt x="69" y="1334"/>
                  </a:lnTo>
                  <a:lnTo>
                    <a:pt x="82" y="1281"/>
                  </a:lnTo>
                  <a:lnTo>
                    <a:pt x="96" y="1230"/>
                  </a:lnTo>
                  <a:lnTo>
                    <a:pt x="112" y="1179"/>
                  </a:lnTo>
                  <a:lnTo>
                    <a:pt x="128" y="1130"/>
                  </a:lnTo>
                  <a:lnTo>
                    <a:pt x="145" y="1083"/>
                  </a:lnTo>
                  <a:lnTo>
                    <a:pt x="164" y="1037"/>
                  </a:lnTo>
                  <a:lnTo>
                    <a:pt x="182" y="992"/>
                  </a:lnTo>
                  <a:lnTo>
                    <a:pt x="203" y="948"/>
                  </a:lnTo>
                  <a:lnTo>
                    <a:pt x="223" y="907"/>
                  </a:lnTo>
                  <a:lnTo>
                    <a:pt x="244" y="865"/>
                  </a:lnTo>
                  <a:lnTo>
                    <a:pt x="266" y="825"/>
                  </a:lnTo>
                  <a:lnTo>
                    <a:pt x="288" y="786"/>
                  </a:lnTo>
                  <a:lnTo>
                    <a:pt x="311" y="748"/>
                  </a:lnTo>
                  <a:lnTo>
                    <a:pt x="335" y="712"/>
                  </a:lnTo>
                  <a:lnTo>
                    <a:pt x="358" y="675"/>
                  </a:lnTo>
                  <a:lnTo>
                    <a:pt x="383" y="641"/>
                  </a:lnTo>
                  <a:lnTo>
                    <a:pt x="408" y="608"/>
                  </a:lnTo>
                  <a:lnTo>
                    <a:pt x="434" y="576"/>
                  </a:lnTo>
                  <a:lnTo>
                    <a:pt x="459" y="545"/>
                  </a:lnTo>
                  <a:lnTo>
                    <a:pt x="484" y="515"/>
                  </a:lnTo>
                  <a:lnTo>
                    <a:pt x="510" y="485"/>
                  </a:lnTo>
                  <a:lnTo>
                    <a:pt x="537" y="457"/>
                  </a:lnTo>
                  <a:lnTo>
                    <a:pt x="563" y="430"/>
                  </a:lnTo>
                  <a:lnTo>
                    <a:pt x="589" y="404"/>
                  </a:lnTo>
                  <a:lnTo>
                    <a:pt x="615" y="379"/>
                  </a:lnTo>
                  <a:lnTo>
                    <a:pt x="642" y="354"/>
                  </a:lnTo>
                  <a:lnTo>
                    <a:pt x="669" y="332"/>
                  </a:lnTo>
                  <a:lnTo>
                    <a:pt x="695" y="309"/>
                  </a:lnTo>
                  <a:lnTo>
                    <a:pt x="747" y="268"/>
                  </a:lnTo>
                  <a:lnTo>
                    <a:pt x="798" y="229"/>
                  </a:lnTo>
                  <a:lnTo>
                    <a:pt x="848" y="194"/>
                  </a:lnTo>
                  <a:lnTo>
                    <a:pt x="897" y="163"/>
                  </a:lnTo>
                  <a:lnTo>
                    <a:pt x="943" y="134"/>
                  </a:lnTo>
                  <a:lnTo>
                    <a:pt x="988" y="109"/>
                  </a:lnTo>
                  <a:lnTo>
                    <a:pt x="1030" y="87"/>
                  </a:lnTo>
                  <a:lnTo>
                    <a:pt x="1068" y="68"/>
                  </a:lnTo>
                  <a:lnTo>
                    <a:pt x="1104" y="51"/>
                  </a:lnTo>
                  <a:lnTo>
                    <a:pt x="1136" y="37"/>
                  </a:lnTo>
                  <a:lnTo>
                    <a:pt x="1164" y="25"/>
                  </a:lnTo>
                  <a:lnTo>
                    <a:pt x="1188" y="15"/>
                  </a:lnTo>
                  <a:lnTo>
                    <a:pt x="1221" y="3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40" y="9"/>
                  </a:lnTo>
                  <a:lnTo>
                    <a:pt x="1265" y="36"/>
                  </a:lnTo>
                  <a:lnTo>
                    <a:pt x="1302" y="78"/>
                  </a:lnTo>
                  <a:lnTo>
                    <a:pt x="1325" y="106"/>
                  </a:lnTo>
                  <a:lnTo>
                    <a:pt x="1350" y="137"/>
                  </a:lnTo>
                  <a:lnTo>
                    <a:pt x="1377" y="172"/>
                  </a:lnTo>
                  <a:lnTo>
                    <a:pt x="1406" y="212"/>
                  </a:lnTo>
                  <a:lnTo>
                    <a:pt x="1437" y="255"/>
                  </a:lnTo>
                  <a:lnTo>
                    <a:pt x="1469" y="301"/>
                  </a:lnTo>
                  <a:lnTo>
                    <a:pt x="1502" y="351"/>
                  </a:lnTo>
                  <a:lnTo>
                    <a:pt x="1535" y="404"/>
                  </a:lnTo>
                  <a:lnTo>
                    <a:pt x="1569" y="460"/>
                  </a:lnTo>
                  <a:lnTo>
                    <a:pt x="1603" y="520"/>
                  </a:lnTo>
                  <a:lnTo>
                    <a:pt x="1636" y="583"/>
                  </a:lnTo>
                  <a:lnTo>
                    <a:pt x="1669" y="649"/>
                  </a:lnTo>
                  <a:lnTo>
                    <a:pt x="1701" y="718"/>
                  </a:lnTo>
                  <a:lnTo>
                    <a:pt x="1732" y="790"/>
                  </a:lnTo>
                  <a:lnTo>
                    <a:pt x="1748" y="826"/>
                  </a:lnTo>
                  <a:lnTo>
                    <a:pt x="1762" y="865"/>
                  </a:lnTo>
                  <a:lnTo>
                    <a:pt x="1777" y="902"/>
                  </a:lnTo>
                  <a:lnTo>
                    <a:pt x="1790" y="942"/>
                  </a:lnTo>
                  <a:lnTo>
                    <a:pt x="1803" y="981"/>
                  </a:lnTo>
                  <a:lnTo>
                    <a:pt x="1816" y="1022"/>
                  </a:lnTo>
                  <a:lnTo>
                    <a:pt x="1827" y="1063"/>
                  </a:lnTo>
                  <a:lnTo>
                    <a:pt x="1838" y="1105"/>
                  </a:lnTo>
                  <a:lnTo>
                    <a:pt x="1850" y="1146"/>
                  </a:lnTo>
                  <a:lnTo>
                    <a:pt x="1860" y="1189"/>
                  </a:lnTo>
                  <a:lnTo>
                    <a:pt x="1869" y="1232"/>
                  </a:lnTo>
                  <a:lnTo>
                    <a:pt x="1878" y="1276"/>
                  </a:lnTo>
                  <a:lnTo>
                    <a:pt x="1885" y="1321"/>
                  </a:lnTo>
                  <a:lnTo>
                    <a:pt x="1892" y="1366"/>
                  </a:lnTo>
                  <a:lnTo>
                    <a:pt x="1898" y="1412"/>
                  </a:lnTo>
                  <a:lnTo>
                    <a:pt x="1903" y="1458"/>
                  </a:lnTo>
                  <a:lnTo>
                    <a:pt x="1908" y="1504"/>
                  </a:lnTo>
                  <a:lnTo>
                    <a:pt x="1911" y="1551"/>
                  </a:lnTo>
                  <a:lnTo>
                    <a:pt x="1913" y="1599"/>
                  </a:lnTo>
                  <a:lnTo>
                    <a:pt x="1914" y="1647"/>
                  </a:lnTo>
                  <a:lnTo>
                    <a:pt x="1914" y="1695"/>
                  </a:lnTo>
                  <a:lnTo>
                    <a:pt x="1913" y="1744"/>
                  </a:lnTo>
                  <a:lnTo>
                    <a:pt x="1911" y="1794"/>
                  </a:lnTo>
                  <a:lnTo>
                    <a:pt x="1907" y="1844"/>
                  </a:lnTo>
                  <a:lnTo>
                    <a:pt x="1907" y="1844"/>
                  </a:lnTo>
                  <a:lnTo>
                    <a:pt x="1901" y="1894"/>
                  </a:lnTo>
                  <a:lnTo>
                    <a:pt x="1895" y="1944"/>
                  </a:lnTo>
                  <a:lnTo>
                    <a:pt x="1887" y="1993"/>
                  </a:lnTo>
                  <a:lnTo>
                    <a:pt x="1878" y="2042"/>
                  </a:lnTo>
                  <a:lnTo>
                    <a:pt x="1866" y="2090"/>
                  </a:lnTo>
                  <a:lnTo>
                    <a:pt x="1854" y="2138"/>
                  </a:lnTo>
                  <a:lnTo>
                    <a:pt x="1841" y="2185"/>
                  </a:lnTo>
                  <a:lnTo>
                    <a:pt x="1825" y="2232"/>
                  </a:lnTo>
                  <a:lnTo>
                    <a:pt x="1809" y="2278"/>
                  </a:lnTo>
                  <a:lnTo>
                    <a:pt x="1791" y="2324"/>
                  </a:lnTo>
                  <a:lnTo>
                    <a:pt x="1772" y="2369"/>
                  </a:lnTo>
                  <a:lnTo>
                    <a:pt x="1753" y="2414"/>
                  </a:lnTo>
                  <a:lnTo>
                    <a:pt x="1732" y="2458"/>
                  </a:lnTo>
                  <a:lnTo>
                    <a:pt x="1711" y="2502"/>
                  </a:lnTo>
                  <a:lnTo>
                    <a:pt x="1688" y="2545"/>
                  </a:lnTo>
                  <a:lnTo>
                    <a:pt x="1664" y="2588"/>
                  </a:lnTo>
                  <a:lnTo>
                    <a:pt x="1640" y="2629"/>
                  </a:lnTo>
                  <a:lnTo>
                    <a:pt x="1616" y="2670"/>
                  </a:lnTo>
                  <a:lnTo>
                    <a:pt x="1590" y="2711"/>
                  </a:lnTo>
                  <a:lnTo>
                    <a:pt x="1563" y="2750"/>
                  </a:lnTo>
                  <a:lnTo>
                    <a:pt x="1536" y="2790"/>
                  </a:lnTo>
                  <a:lnTo>
                    <a:pt x="1509" y="2828"/>
                  </a:lnTo>
                  <a:lnTo>
                    <a:pt x="1482" y="2867"/>
                  </a:lnTo>
                  <a:lnTo>
                    <a:pt x="1453" y="2904"/>
                  </a:lnTo>
                  <a:lnTo>
                    <a:pt x="1425" y="2941"/>
                  </a:lnTo>
                  <a:lnTo>
                    <a:pt x="1396" y="2976"/>
                  </a:lnTo>
                  <a:lnTo>
                    <a:pt x="1366" y="3011"/>
                  </a:lnTo>
                  <a:lnTo>
                    <a:pt x="1337" y="3046"/>
                  </a:lnTo>
                  <a:lnTo>
                    <a:pt x="1277" y="3113"/>
                  </a:lnTo>
                  <a:lnTo>
                    <a:pt x="1219" y="3176"/>
                  </a:lnTo>
                  <a:lnTo>
                    <a:pt x="1159" y="3237"/>
                  </a:lnTo>
                  <a:lnTo>
                    <a:pt x="1101" y="3294"/>
                  </a:lnTo>
                  <a:lnTo>
                    <a:pt x="1043" y="3347"/>
                  </a:lnTo>
                  <a:lnTo>
                    <a:pt x="988" y="3399"/>
                  </a:lnTo>
                  <a:lnTo>
                    <a:pt x="934" y="3446"/>
                  </a:lnTo>
                  <a:lnTo>
                    <a:pt x="882" y="3489"/>
                  </a:lnTo>
                  <a:lnTo>
                    <a:pt x="834" y="3528"/>
                  </a:lnTo>
                  <a:lnTo>
                    <a:pt x="789" y="3565"/>
                  </a:lnTo>
                  <a:lnTo>
                    <a:pt x="747" y="3597"/>
                  </a:lnTo>
                  <a:lnTo>
                    <a:pt x="709" y="3625"/>
                  </a:lnTo>
                  <a:lnTo>
                    <a:pt x="649" y="3669"/>
                  </a:lnTo>
                  <a:lnTo>
                    <a:pt x="610" y="3695"/>
                  </a:lnTo>
                  <a:lnTo>
                    <a:pt x="596" y="3704"/>
                  </a:lnTo>
                  <a:lnTo>
                    <a:pt x="596" y="37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 rot="10800000" flipH="1">
              <a:off x="3395771" y="2697002"/>
              <a:ext cx="307647" cy="312614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48" y="1"/>
                </a:cxn>
                <a:cxn ang="0">
                  <a:pos x="291" y="1"/>
                </a:cxn>
                <a:cxn ang="0">
                  <a:pos x="470" y="12"/>
                </a:cxn>
                <a:cxn ang="0">
                  <a:pos x="681" y="39"/>
                </a:cxn>
                <a:cxn ang="0">
                  <a:pos x="915" y="88"/>
                </a:cxn>
                <a:cxn ang="0">
                  <a:pos x="1039" y="122"/>
                </a:cxn>
                <a:cxn ang="0">
                  <a:pos x="1166" y="165"/>
                </a:cxn>
                <a:cxn ang="0">
                  <a:pos x="1296" y="215"/>
                </a:cxn>
                <a:cxn ang="0">
                  <a:pos x="1428" y="275"/>
                </a:cxn>
                <a:cxn ang="0">
                  <a:pos x="1561" y="345"/>
                </a:cxn>
                <a:cxn ang="0">
                  <a:pos x="1694" y="425"/>
                </a:cxn>
                <a:cxn ang="0">
                  <a:pos x="1827" y="516"/>
                </a:cxn>
                <a:cxn ang="0">
                  <a:pos x="1957" y="620"/>
                </a:cxn>
                <a:cxn ang="0">
                  <a:pos x="2043" y="695"/>
                </a:cxn>
                <a:cxn ang="0">
                  <a:pos x="2164" y="814"/>
                </a:cxn>
                <a:cxn ang="0">
                  <a:pos x="2269" y="935"/>
                </a:cxn>
                <a:cxn ang="0">
                  <a:pos x="2360" y="1058"/>
                </a:cxn>
                <a:cxn ang="0">
                  <a:pos x="2437" y="1182"/>
                </a:cxn>
                <a:cxn ang="0">
                  <a:pos x="2502" y="1305"/>
                </a:cxn>
                <a:cxn ang="0">
                  <a:pos x="2555" y="1427"/>
                </a:cxn>
                <a:cxn ang="0">
                  <a:pos x="2598" y="1547"/>
                </a:cxn>
                <a:cxn ang="0">
                  <a:pos x="2632" y="1665"/>
                </a:cxn>
                <a:cxn ang="0">
                  <a:pos x="2657" y="1779"/>
                </a:cxn>
                <a:cxn ang="0">
                  <a:pos x="2674" y="1889"/>
                </a:cxn>
                <a:cxn ang="0">
                  <a:pos x="2687" y="2028"/>
                </a:cxn>
                <a:cxn ang="0">
                  <a:pos x="2689" y="2215"/>
                </a:cxn>
                <a:cxn ang="0">
                  <a:pos x="2677" y="2373"/>
                </a:cxn>
                <a:cxn ang="0">
                  <a:pos x="2660" y="2492"/>
                </a:cxn>
                <a:cxn ang="0">
                  <a:pos x="2639" y="2583"/>
                </a:cxn>
                <a:cxn ang="0">
                  <a:pos x="2624" y="2598"/>
                </a:cxn>
                <a:cxn ang="0">
                  <a:pos x="2500" y="2618"/>
                </a:cxn>
                <a:cxn ang="0">
                  <a:pos x="2369" y="2630"/>
                </a:cxn>
                <a:cxn ang="0">
                  <a:pos x="2205" y="2637"/>
                </a:cxn>
                <a:cxn ang="0">
                  <a:pos x="2013" y="2632"/>
                </a:cxn>
                <a:cxn ang="0">
                  <a:pos x="1800" y="2609"/>
                </a:cxn>
                <a:cxn ang="0">
                  <a:pos x="1649" y="2581"/>
                </a:cxn>
                <a:cxn ang="0">
                  <a:pos x="1532" y="2552"/>
                </a:cxn>
                <a:cxn ang="0">
                  <a:pos x="1413" y="2516"/>
                </a:cxn>
                <a:cxn ang="0">
                  <a:pos x="1293" y="2472"/>
                </a:cxn>
                <a:cxn ang="0">
                  <a:pos x="1174" y="2419"/>
                </a:cxn>
                <a:cxn ang="0">
                  <a:pos x="1053" y="2356"/>
                </a:cxn>
                <a:cxn ang="0">
                  <a:pos x="934" y="2283"/>
                </a:cxn>
                <a:cxn ang="0">
                  <a:pos x="818" y="2199"/>
                </a:cxn>
                <a:cxn ang="0">
                  <a:pos x="743" y="2137"/>
                </a:cxn>
                <a:cxn ang="0">
                  <a:pos x="636" y="2034"/>
                </a:cxn>
                <a:cxn ang="0">
                  <a:pos x="541" y="1924"/>
                </a:cxn>
                <a:cxn ang="0">
                  <a:pos x="457" y="1805"/>
                </a:cxn>
                <a:cxn ang="0">
                  <a:pos x="381" y="1680"/>
                </a:cxn>
                <a:cxn ang="0">
                  <a:pos x="313" y="1551"/>
                </a:cxn>
                <a:cxn ang="0">
                  <a:pos x="256" y="1418"/>
                </a:cxn>
                <a:cxn ang="0">
                  <a:pos x="204" y="1283"/>
                </a:cxn>
                <a:cxn ang="0">
                  <a:pos x="161" y="1148"/>
                </a:cxn>
                <a:cxn ang="0">
                  <a:pos x="124" y="1015"/>
                </a:cxn>
                <a:cxn ang="0">
                  <a:pos x="68" y="756"/>
                </a:cxn>
                <a:cxn ang="0">
                  <a:pos x="32" y="518"/>
                </a:cxn>
                <a:cxn ang="0">
                  <a:pos x="11" y="314"/>
                </a:cxn>
                <a:cxn ang="0">
                  <a:pos x="2" y="153"/>
                </a:cxn>
                <a:cxn ang="0">
                  <a:pos x="0" y="11"/>
                </a:cxn>
              </a:cxnLst>
              <a:rect l="0" t="0" r="r" b="b"/>
              <a:pathLst>
                <a:path w="2690" h="2637">
                  <a:moveTo>
                    <a:pt x="0" y="11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50" y="5"/>
                  </a:lnTo>
                  <a:lnTo>
                    <a:pt x="111" y="2"/>
                  </a:lnTo>
                  <a:lnTo>
                    <a:pt x="148" y="1"/>
                  </a:lnTo>
                  <a:lnTo>
                    <a:pt x="192" y="0"/>
                  </a:lnTo>
                  <a:lnTo>
                    <a:pt x="239" y="0"/>
                  </a:lnTo>
                  <a:lnTo>
                    <a:pt x="291" y="1"/>
                  </a:lnTo>
                  <a:lnTo>
                    <a:pt x="346" y="2"/>
                  </a:lnTo>
                  <a:lnTo>
                    <a:pt x="407" y="7"/>
                  </a:lnTo>
                  <a:lnTo>
                    <a:pt x="470" y="12"/>
                  </a:lnTo>
                  <a:lnTo>
                    <a:pt x="537" y="18"/>
                  </a:lnTo>
                  <a:lnTo>
                    <a:pt x="607" y="27"/>
                  </a:lnTo>
                  <a:lnTo>
                    <a:pt x="681" y="39"/>
                  </a:lnTo>
                  <a:lnTo>
                    <a:pt x="756" y="53"/>
                  </a:lnTo>
                  <a:lnTo>
                    <a:pt x="834" y="69"/>
                  </a:lnTo>
                  <a:lnTo>
                    <a:pt x="915" y="88"/>
                  </a:lnTo>
                  <a:lnTo>
                    <a:pt x="956" y="99"/>
                  </a:lnTo>
                  <a:lnTo>
                    <a:pt x="997" y="110"/>
                  </a:lnTo>
                  <a:lnTo>
                    <a:pt x="1039" y="122"/>
                  </a:lnTo>
                  <a:lnTo>
                    <a:pt x="1081" y="136"/>
                  </a:lnTo>
                  <a:lnTo>
                    <a:pt x="1123" y="150"/>
                  </a:lnTo>
                  <a:lnTo>
                    <a:pt x="1166" y="165"/>
                  </a:lnTo>
                  <a:lnTo>
                    <a:pt x="1210" y="181"/>
                  </a:lnTo>
                  <a:lnTo>
                    <a:pt x="1253" y="198"/>
                  </a:lnTo>
                  <a:lnTo>
                    <a:pt x="1296" y="215"/>
                  </a:lnTo>
                  <a:lnTo>
                    <a:pt x="1341" y="234"/>
                  </a:lnTo>
                  <a:lnTo>
                    <a:pt x="1384" y="255"/>
                  </a:lnTo>
                  <a:lnTo>
                    <a:pt x="1428" y="275"/>
                  </a:lnTo>
                  <a:lnTo>
                    <a:pt x="1473" y="298"/>
                  </a:lnTo>
                  <a:lnTo>
                    <a:pt x="1517" y="320"/>
                  </a:lnTo>
                  <a:lnTo>
                    <a:pt x="1561" y="345"/>
                  </a:lnTo>
                  <a:lnTo>
                    <a:pt x="1606" y="370"/>
                  </a:lnTo>
                  <a:lnTo>
                    <a:pt x="1650" y="397"/>
                  </a:lnTo>
                  <a:lnTo>
                    <a:pt x="1694" y="425"/>
                  </a:lnTo>
                  <a:lnTo>
                    <a:pt x="1739" y="454"/>
                  </a:lnTo>
                  <a:lnTo>
                    <a:pt x="1783" y="485"/>
                  </a:lnTo>
                  <a:lnTo>
                    <a:pt x="1827" y="516"/>
                  </a:lnTo>
                  <a:lnTo>
                    <a:pt x="1871" y="549"/>
                  </a:lnTo>
                  <a:lnTo>
                    <a:pt x="1914" y="583"/>
                  </a:lnTo>
                  <a:lnTo>
                    <a:pt x="1957" y="620"/>
                  </a:lnTo>
                  <a:lnTo>
                    <a:pt x="2001" y="656"/>
                  </a:lnTo>
                  <a:lnTo>
                    <a:pt x="2043" y="695"/>
                  </a:lnTo>
                  <a:lnTo>
                    <a:pt x="2043" y="695"/>
                  </a:lnTo>
                  <a:lnTo>
                    <a:pt x="2085" y="734"/>
                  </a:lnTo>
                  <a:lnTo>
                    <a:pt x="2126" y="774"/>
                  </a:lnTo>
                  <a:lnTo>
                    <a:pt x="2164" y="814"/>
                  </a:lnTo>
                  <a:lnTo>
                    <a:pt x="2200" y="854"/>
                  </a:lnTo>
                  <a:lnTo>
                    <a:pt x="2235" y="895"/>
                  </a:lnTo>
                  <a:lnTo>
                    <a:pt x="2269" y="935"/>
                  </a:lnTo>
                  <a:lnTo>
                    <a:pt x="2301" y="976"/>
                  </a:lnTo>
                  <a:lnTo>
                    <a:pt x="2331" y="1018"/>
                  </a:lnTo>
                  <a:lnTo>
                    <a:pt x="2360" y="1058"/>
                  </a:lnTo>
                  <a:lnTo>
                    <a:pt x="2387" y="1099"/>
                  </a:lnTo>
                  <a:lnTo>
                    <a:pt x="2412" y="1141"/>
                  </a:lnTo>
                  <a:lnTo>
                    <a:pt x="2437" y="1182"/>
                  </a:lnTo>
                  <a:lnTo>
                    <a:pt x="2460" y="1223"/>
                  </a:lnTo>
                  <a:lnTo>
                    <a:pt x="2481" y="1264"/>
                  </a:lnTo>
                  <a:lnTo>
                    <a:pt x="2502" y="1305"/>
                  </a:lnTo>
                  <a:lnTo>
                    <a:pt x="2521" y="1345"/>
                  </a:lnTo>
                  <a:lnTo>
                    <a:pt x="2538" y="1386"/>
                  </a:lnTo>
                  <a:lnTo>
                    <a:pt x="2555" y="1427"/>
                  </a:lnTo>
                  <a:lnTo>
                    <a:pt x="2570" y="1467"/>
                  </a:lnTo>
                  <a:lnTo>
                    <a:pt x="2585" y="1507"/>
                  </a:lnTo>
                  <a:lnTo>
                    <a:pt x="2598" y="1547"/>
                  </a:lnTo>
                  <a:lnTo>
                    <a:pt x="2610" y="1587"/>
                  </a:lnTo>
                  <a:lnTo>
                    <a:pt x="2622" y="1626"/>
                  </a:lnTo>
                  <a:lnTo>
                    <a:pt x="2632" y="1665"/>
                  </a:lnTo>
                  <a:lnTo>
                    <a:pt x="2641" y="1703"/>
                  </a:lnTo>
                  <a:lnTo>
                    <a:pt x="2650" y="1741"/>
                  </a:lnTo>
                  <a:lnTo>
                    <a:pt x="2657" y="1779"/>
                  </a:lnTo>
                  <a:lnTo>
                    <a:pt x="2663" y="1816"/>
                  </a:lnTo>
                  <a:lnTo>
                    <a:pt x="2669" y="1852"/>
                  </a:lnTo>
                  <a:lnTo>
                    <a:pt x="2674" y="1889"/>
                  </a:lnTo>
                  <a:lnTo>
                    <a:pt x="2678" y="1924"/>
                  </a:lnTo>
                  <a:lnTo>
                    <a:pt x="2682" y="1959"/>
                  </a:lnTo>
                  <a:lnTo>
                    <a:pt x="2687" y="2028"/>
                  </a:lnTo>
                  <a:lnTo>
                    <a:pt x="2690" y="2093"/>
                  </a:lnTo>
                  <a:lnTo>
                    <a:pt x="2690" y="2155"/>
                  </a:lnTo>
                  <a:lnTo>
                    <a:pt x="2689" y="2215"/>
                  </a:lnTo>
                  <a:lnTo>
                    <a:pt x="2687" y="2271"/>
                  </a:lnTo>
                  <a:lnTo>
                    <a:pt x="2683" y="2323"/>
                  </a:lnTo>
                  <a:lnTo>
                    <a:pt x="2677" y="2373"/>
                  </a:lnTo>
                  <a:lnTo>
                    <a:pt x="2671" y="2416"/>
                  </a:lnTo>
                  <a:lnTo>
                    <a:pt x="2666" y="2456"/>
                  </a:lnTo>
                  <a:lnTo>
                    <a:pt x="2660" y="2492"/>
                  </a:lnTo>
                  <a:lnTo>
                    <a:pt x="2654" y="2522"/>
                  </a:lnTo>
                  <a:lnTo>
                    <a:pt x="2647" y="2548"/>
                  </a:lnTo>
                  <a:lnTo>
                    <a:pt x="2639" y="2583"/>
                  </a:lnTo>
                  <a:lnTo>
                    <a:pt x="2636" y="2595"/>
                  </a:lnTo>
                  <a:lnTo>
                    <a:pt x="2636" y="2595"/>
                  </a:lnTo>
                  <a:lnTo>
                    <a:pt x="2624" y="2598"/>
                  </a:lnTo>
                  <a:lnTo>
                    <a:pt x="2590" y="2605"/>
                  </a:lnTo>
                  <a:lnTo>
                    <a:pt x="2534" y="2613"/>
                  </a:lnTo>
                  <a:lnTo>
                    <a:pt x="2500" y="2618"/>
                  </a:lnTo>
                  <a:lnTo>
                    <a:pt x="2461" y="2622"/>
                  </a:lnTo>
                  <a:lnTo>
                    <a:pt x="2417" y="2626"/>
                  </a:lnTo>
                  <a:lnTo>
                    <a:pt x="2369" y="2630"/>
                  </a:lnTo>
                  <a:lnTo>
                    <a:pt x="2318" y="2634"/>
                  </a:lnTo>
                  <a:lnTo>
                    <a:pt x="2264" y="2636"/>
                  </a:lnTo>
                  <a:lnTo>
                    <a:pt x="2205" y="2637"/>
                  </a:lnTo>
                  <a:lnTo>
                    <a:pt x="2144" y="2637"/>
                  </a:lnTo>
                  <a:lnTo>
                    <a:pt x="2080" y="2635"/>
                  </a:lnTo>
                  <a:lnTo>
                    <a:pt x="2013" y="2632"/>
                  </a:lnTo>
                  <a:lnTo>
                    <a:pt x="1944" y="2626"/>
                  </a:lnTo>
                  <a:lnTo>
                    <a:pt x="1873" y="2619"/>
                  </a:lnTo>
                  <a:lnTo>
                    <a:pt x="1800" y="2609"/>
                  </a:lnTo>
                  <a:lnTo>
                    <a:pt x="1724" y="2596"/>
                  </a:lnTo>
                  <a:lnTo>
                    <a:pt x="1687" y="2589"/>
                  </a:lnTo>
                  <a:lnTo>
                    <a:pt x="1649" y="2581"/>
                  </a:lnTo>
                  <a:lnTo>
                    <a:pt x="1610" y="2572"/>
                  </a:lnTo>
                  <a:lnTo>
                    <a:pt x="1571" y="2562"/>
                  </a:lnTo>
                  <a:lnTo>
                    <a:pt x="1532" y="2552"/>
                  </a:lnTo>
                  <a:lnTo>
                    <a:pt x="1492" y="2541"/>
                  </a:lnTo>
                  <a:lnTo>
                    <a:pt x="1453" y="2529"/>
                  </a:lnTo>
                  <a:lnTo>
                    <a:pt x="1413" y="2516"/>
                  </a:lnTo>
                  <a:lnTo>
                    <a:pt x="1374" y="2502"/>
                  </a:lnTo>
                  <a:lnTo>
                    <a:pt x="1334" y="2487"/>
                  </a:lnTo>
                  <a:lnTo>
                    <a:pt x="1293" y="2472"/>
                  </a:lnTo>
                  <a:lnTo>
                    <a:pt x="1253" y="2455"/>
                  </a:lnTo>
                  <a:lnTo>
                    <a:pt x="1213" y="2438"/>
                  </a:lnTo>
                  <a:lnTo>
                    <a:pt x="1174" y="2419"/>
                  </a:lnTo>
                  <a:lnTo>
                    <a:pt x="1133" y="2399"/>
                  </a:lnTo>
                  <a:lnTo>
                    <a:pt x="1093" y="2378"/>
                  </a:lnTo>
                  <a:lnTo>
                    <a:pt x="1053" y="2356"/>
                  </a:lnTo>
                  <a:lnTo>
                    <a:pt x="1014" y="2333"/>
                  </a:lnTo>
                  <a:lnTo>
                    <a:pt x="975" y="2308"/>
                  </a:lnTo>
                  <a:lnTo>
                    <a:pt x="934" y="2283"/>
                  </a:lnTo>
                  <a:lnTo>
                    <a:pt x="895" y="2256"/>
                  </a:lnTo>
                  <a:lnTo>
                    <a:pt x="857" y="2228"/>
                  </a:lnTo>
                  <a:lnTo>
                    <a:pt x="818" y="2199"/>
                  </a:lnTo>
                  <a:lnTo>
                    <a:pt x="780" y="2169"/>
                  </a:lnTo>
                  <a:lnTo>
                    <a:pt x="780" y="2169"/>
                  </a:lnTo>
                  <a:lnTo>
                    <a:pt x="743" y="2137"/>
                  </a:lnTo>
                  <a:lnTo>
                    <a:pt x="705" y="2104"/>
                  </a:lnTo>
                  <a:lnTo>
                    <a:pt x="670" y="2070"/>
                  </a:lnTo>
                  <a:lnTo>
                    <a:pt x="636" y="2034"/>
                  </a:lnTo>
                  <a:lnTo>
                    <a:pt x="603" y="1999"/>
                  </a:lnTo>
                  <a:lnTo>
                    <a:pt x="572" y="1962"/>
                  </a:lnTo>
                  <a:lnTo>
                    <a:pt x="541" y="1924"/>
                  </a:lnTo>
                  <a:lnTo>
                    <a:pt x="513" y="1885"/>
                  </a:lnTo>
                  <a:lnTo>
                    <a:pt x="484" y="1845"/>
                  </a:lnTo>
                  <a:lnTo>
                    <a:pt x="457" y="1805"/>
                  </a:lnTo>
                  <a:lnTo>
                    <a:pt x="430" y="1764"/>
                  </a:lnTo>
                  <a:lnTo>
                    <a:pt x="405" y="1722"/>
                  </a:lnTo>
                  <a:lnTo>
                    <a:pt x="381" y="1680"/>
                  </a:lnTo>
                  <a:lnTo>
                    <a:pt x="358" y="1637"/>
                  </a:lnTo>
                  <a:lnTo>
                    <a:pt x="335" y="1595"/>
                  </a:lnTo>
                  <a:lnTo>
                    <a:pt x="313" y="1551"/>
                  </a:lnTo>
                  <a:lnTo>
                    <a:pt x="294" y="1507"/>
                  </a:lnTo>
                  <a:lnTo>
                    <a:pt x="274" y="1463"/>
                  </a:lnTo>
                  <a:lnTo>
                    <a:pt x="256" y="1418"/>
                  </a:lnTo>
                  <a:lnTo>
                    <a:pt x="238" y="1373"/>
                  </a:lnTo>
                  <a:lnTo>
                    <a:pt x="221" y="1328"/>
                  </a:lnTo>
                  <a:lnTo>
                    <a:pt x="204" y="1283"/>
                  </a:lnTo>
                  <a:lnTo>
                    <a:pt x="190" y="1238"/>
                  </a:lnTo>
                  <a:lnTo>
                    <a:pt x="175" y="1193"/>
                  </a:lnTo>
                  <a:lnTo>
                    <a:pt x="161" y="1148"/>
                  </a:lnTo>
                  <a:lnTo>
                    <a:pt x="148" y="1103"/>
                  </a:lnTo>
                  <a:lnTo>
                    <a:pt x="136" y="1060"/>
                  </a:lnTo>
                  <a:lnTo>
                    <a:pt x="124" y="1015"/>
                  </a:lnTo>
                  <a:lnTo>
                    <a:pt x="103" y="927"/>
                  </a:lnTo>
                  <a:lnTo>
                    <a:pt x="85" y="840"/>
                  </a:lnTo>
                  <a:lnTo>
                    <a:pt x="68" y="756"/>
                  </a:lnTo>
                  <a:lnTo>
                    <a:pt x="54" y="673"/>
                  </a:lnTo>
                  <a:lnTo>
                    <a:pt x="42" y="594"/>
                  </a:lnTo>
                  <a:lnTo>
                    <a:pt x="32" y="518"/>
                  </a:lnTo>
                  <a:lnTo>
                    <a:pt x="24" y="445"/>
                  </a:lnTo>
                  <a:lnTo>
                    <a:pt x="16" y="377"/>
                  </a:lnTo>
                  <a:lnTo>
                    <a:pt x="11" y="314"/>
                  </a:lnTo>
                  <a:lnTo>
                    <a:pt x="7" y="255"/>
                  </a:lnTo>
                  <a:lnTo>
                    <a:pt x="4" y="201"/>
                  </a:lnTo>
                  <a:lnTo>
                    <a:pt x="2" y="153"/>
                  </a:lnTo>
                  <a:lnTo>
                    <a:pt x="0" y="76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 rot="10800000" flipH="1">
              <a:off x="4089809" y="1787936"/>
              <a:ext cx="223411" cy="442107"/>
            </a:xfrm>
            <a:custGeom>
              <a:avLst/>
              <a:gdLst/>
              <a:ahLst/>
              <a:cxnLst>
                <a:cxn ang="0">
                  <a:pos x="711" y="7"/>
                </a:cxn>
                <a:cxn ang="0">
                  <a:pos x="824" y="86"/>
                </a:cxn>
                <a:cxn ang="0">
                  <a:pos x="936" y="176"/>
                </a:cxn>
                <a:cxn ang="0">
                  <a:pos x="1072" y="299"/>
                </a:cxn>
                <a:cxn ang="0">
                  <a:pos x="1222" y="453"/>
                </a:cxn>
                <a:cxn ang="0">
                  <a:pos x="1379" y="642"/>
                </a:cxn>
                <a:cxn ang="0">
                  <a:pos x="1456" y="748"/>
                </a:cxn>
                <a:cxn ang="0">
                  <a:pos x="1531" y="862"/>
                </a:cxn>
                <a:cxn ang="0">
                  <a:pos x="1604" y="985"/>
                </a:cxn>
                <a:cxn ang="0">
                  <a:pos x="1674" y="1116"/>
                </a:cxn>
                <a:cxn ang="0">
                  <a:pos x="1737" y="1255"/>
                </a:cxn>
                <a:cxn ang="0">
                  <a:pos x="1795" y="1404"/>
                </a:cxn>
                <a:cxn ang="0">
                  <a:pos x="1847" y="1560"/>
                </a:cxn>
                <a:cxn ang="0">
                  <a:pos x="1889" y="1725"/>
                </a:cxn>
                <a:cxn ang="0">
                  <a:pos x="1913" y="1839"/>
                </a:cxn>
                <a:cxn ang="0">
                  <a:pos x="1938" y="2009"/>
                </a:cxn>
                <a:cxn ang="0">
                  <a:pos x="1949" y="2172"/>
                </a:cxn>
                <a:cxn ang="0">
                  <a:pos x="1948" y="2326"/>
                </a:cxn>
                <a:cxn ang="0">
                  <a:pos x="1937" y="2473"/>
                </a:cxn>
                <a:cxn ang="0">
                  <a:pos x="1915" y="2612"/>
                </a:cxn>
                <a:cxn ang="0">
                  <a:pos x="1885" y="2742"/>
                </a:cxn>
                <a:cxn ang="0">
                  <a:pos x="1848" y="2864"/>
                </a:cxn>
                <a:cxn ang="0">
                  <a:pos x="1806" y="2979"/>
                </a:cxn>
                <a:cxn ang="0">
                  <a:pos x="1757" y="3085"/>
                </a:cxn>
                <a:cxn ang="0">
                  <a:pos x="1707" y="3183"/>
                </a:cxn>
                <a:cxn ang="0">
                  <a:pos x="1634" y="3301"/>
                </a:cxn>
                <a:cxn ang="0">
                  <a:pos x="1526" y="3451"/>
                </a:cxn>
                <a:cxn ang="0">
                  <a:pos x="1424" y="3567"/>
                </a:cxn>
                <a:cxn ang="0">
                  <a:pos x="1339" y="3651"/>
                </a:cxn>
                <a:cxn ang="0">
                  <a:pos x="1269" y="3710"/>
                </a:cxn>
                <a:cxn ang="0">
                  <a:pos x="1249" y="3712"/>
                </a:cxn>
                <a:cxn ang="0">
                  <a:pos x="1138" y="3649"/>
                </a:cxn>
                <a:cxn ang="0">
                  <a:pos x="1028" y="3576"/>
                </a:cxn>
                <a:cxn ang="0">
                  <a:pos x="895" y="3477"/>
                </a:cxn>
                <a:cxn ang="0">
                  <a:pos x="746" y="3350"/>
                </a:cxn>
                <a:cxn ang="0">
                  <a:pos x="591" y="3197"/>
                </a:cxn>
                <a:cxn ang="0">
                  <a:pos x="487" y="3078"/>
                </a:cxn>
                <a:cxn ang="0">
                  <a:pos x="412" y="2982"/>
                </a:cxn>
                <a:cxn ang="0">
                  <a:pos x="340" y="2878"/>
                </a:cxn>
                <a:cxn ang="0">
                  <a:pos x="271" y="2767"/>
                </a:cxn>
                <a:cxn ang="0">
                  <a:pos x="207" y="2648"/>
                </a:cxn>
                <a:cxn ang="0">
                  <a:pos x="149" y="2523"/>
                </a:cxn>
                <a:cxn ang="0">
                  <a:pos x="99" y="2390"/>
                </a:cxn>
                <a:cxn ang="0">
                  <a:pos x="56" y="2250"/>
                </a:cxn>
                <a:cxn ang="0">
                  <a:pos x="33" y="2152"/>
                </a:cxn>
                <a:cxn ang="0">
                  <a:pos x="10" y="2004"/>
                </a:cxn>
                <a:cxn ang="0">
                  <a:pos x="0" y="1856"/>
                </a:cxn>
                <a:cxn ang="0">
                  <a:pos x="3" y="1709"/>
                </a:cxn>
                <a:cxn ang="0">
                  <a:pos x="16" y="1561"/>
                </a:cxn>
                <a:cxn ang="0">
                  <a:pos x="40" y="1417"/>
                </a:cxn>
                <a:cxn ang="0">
                  <a:pos x="72" y="1274"/>
                </a:cxn>
                <a:cxn ang="0">
                  <a:pos x="111" y="1136"/>
                </a:cxn>
                <a:cxn ang="0">
                  <a:pos x="156" y="1001"/>
                </a:cxn>
                <a:cxn ang="0">
                  <a:pos x="206" y="872"/>
                </a:cxn>
                <a:cxn ang="0">
                  <a:pos x="315" y="632"/>
                </a:cxn>
                <a:cxn ang="0">
                  <a:pos x="427" y="421"/>
                </a:cxn>
                <a:cxn ang="0">
                  <a:pos x="531" y="246"/>
                </a:cxn>
                <a:cxn ang="0">
                  <a:pos x="618" y="113"/>
                </a:cxn>
                <a:cxn ang="0">
                  <a:pos x="701" y="0"/>
                </a:cxn>
              </a:cxnLst>
              <a:rect l="0" t="0" r="r" b="b"/>
              <a:pathLst>
                <a:path w="1950" h="3717">
                  <a:moveTo>
                    <a:pt x="701" y="0"/>
                  </a:moveTo>
                  <a:lnTo>
                    <a:pt x="701" y="0"/>
                  </a:lnTo>
                  <a:lnTo>
                    <a:pt x="711" y="7"/>
                  </a:lnTo>
                  <a:lnTo>
                    <a:pt x="743" y="28"/>
                  </a:lnTo>
                  <a:lnTo>
                    <a:pt x="793" y="63"/>
                  </a:lnTo>
                  <a:lnTo>
                    <a:pt x="824" y="86"/>
                  </a:lnTo>
                  <a:lnTo>
                    <a:pt x="859" y="113"/>
                  </a:lnTo>
                  <a:lnTo>
                    <a:pt x="896" y="143"/>
                  </a:lnTo>
                  <a:lnTo>
                    <a:pt x="936" y="176"/>
                  </a:lnTo>
                  <a:lnTo>
                    <a:pt x="979" y="214"/>
                  </a:lnTo>
                  <a:lnTo>
                    <a:pt x="1025" y="254"/>
                  </a:lnTo>
                  <a:lnTo>
                    <a:pt x="1072" y="299"/>
                  </a:lnTo>
                  <a:lnTo>
                    <a:pt x="1121" y="346"/>
                  </a:lnTo>
                  <a:lnTo>
                    <a:pt x="1171" y="399"/>
                  </a:lnTo>
                  <a:lnTo>
                    <a:pt x="1222" y="453"/>
                  </a:lnTo>
                  <a:lnTo>
                    <a:pt x="1274" y="512"/>
                  </a:lnTo>
                  <a:lnTo>
                    <a:pt x="1326" y="575"/>
                  </a:lnTo>
                  <a:lnTo>
                    <a:pt x="1379" y="642"/>
                  </a:lnTo>
                  <a:lnTo>
                    <a:pt x="1404" y="676"/>
                  </a:lnTo>
                  <a:lnTo>
                    <a:pt x="1430" y="711"/>
                  </a:lnTo>
                  <a:lnTo>
                    <a:pt x="1456" y="748"/>
                  </a:lnTo>
                  <a:lnTo>
                    <a:pt x="1482" y="785"/>
                  </a:lnTo>
                  <a:lnTo>
                    <a:pt x="1506" y="823"/>
                  </a:lnTo>
                  <a:lnTo>
                    <a:pt x="1531" y="862"/>
                  </a:lnTo>
                  <a:lnTo>
                    <a:pt x="1556" y="902"/>
                  </a:lnTo>
                  <a:lnTo>
                    <a:pt x="1581" y="944"/>
                  </a:lnTo>
                  <a:lnTo>
                    <a:pt x="1604" y="985"/>
                  </a:lnTo>
                  <a:lnTo>
                    <a:pt x="1628" y="1028"/>
                  </a:lnTo>
                  <a:lnTo>
                    <a:pt x="1651" y="1071"/>
                  </a:lnTo>
                  <a:lnTo>
                    <a:pt x="1674" y="1116"/>
                  </a:lnTo>
                  <a:lnTo>
                    <a:pt x="1695" y="1162"/>
                  </a:lnTo>
                  <a:lnTo>
                    <a:pt x="1717" y="1208"/>
                  </a:lnTo>
                  <a:lnTo>
                    <a:pt x="1737" y="1255"/>
                  </a:lnTo>
                  <a:lnTo>
                    <a:pt x="1758" y="1304"/>
                  </a:lnTo>
                  <a:lnTo>
                    <a:pt x="1777" y="1353"/>
                  </a:lnTo>
                  <a:lnTo>
                    <a:pt x="1795" y="1404"/>
                  </a:lnTo>
                  <a:lnTo>
                    <a:pt x="1814" y="1454"/>
                  </a:lnTo>
                  <a:lnTo>
                    <a:pt x="1830" y="1506"/>
                  </a:lnTo>
                  <a:lnTo>
                    <a:pt x="1847" y="1560"/>
                  </a:lnTo>
                  <a:lnTo>
                    <a:pt x="1861" y="1613"/>
                  </a:lnTo>
                  <a:lnTo>
                    <a:pt x="1876" y="1668"/>
                  </a:lnTo>
                  <a:lnTo>
                    <a:pt x="1889" y="1725"/>
                  </a:lnTo>
                  <a:lnTo>
                    <a:pt x="1901" y="1781"/>
                  </a:lnTo>
                  <a:lnTo>
                    <a:pt x="1913" y="1839"/>
                  </a:lnTo>
                  <a:lnTo>
                    <a:pt x="1913" y="1839"/>
                  </a:lnTo>
                  <a:lnTo>
                    <a:pt x="1922" y="1897"/>
                  </a:lnTo>
                  <a:lnTo>
                    <a:pt x="1930" y="1954"/>
                  </a:lnTo>
                  <a:lnTo>
                    <a:pt x="1938" y="2009"/>
                  </a:lnTo>
                  <a:lnTo>
                    <a:pt x="1943" y="2064"/>
                  </a:lnTo>
                  <a:lnTo>
                    <a:pt x="1946" y="2119"/>
                  </a:lnTo>
                  <a:lnTo>
                    <a:pt x="1949" y="2172"/>
                  </a:lnTo>
                  <a:lnTo>
                    <a:pt x="1950" y="2225"/>
                  </a:lnTo>
                  <a:lnTo>
                    <a:pt x="1949" y="2276"/>
                  </a:lnTo>
                  <a:lnTo>
                    <a:pt x="1948" y="2326"/>
                  </a:lnTo>
                  <a:lnTo>
                    <a:pt x="1945" y="2376"/>
                  </a:lnTo>
                  <a:lnTo>
                    <a:pt x="1941" y="2426"/>
                  </a:lnTo>
                  <a:lnTo>
                    <a:pt x="1937" y="2473"/>
                  </a:lnTo>
                  <a:lnTo>
                    <a:pt x="1930" y="2520"/>
                  </a:lnTo>
                  <a:lnTo>
                    <a:pt x="1923" y="2567"/>
                  </a:lnTo>
                  <a:lnTo>
                    <a:pt x="1915" y="2612"/>
                  </a:lnTo>
                  <a:lnTo>
                    <a:pt x="1906" y="2656"/>
                  </a:lnTo>
                  <a:lnTo>
                    <a:pt x="1896" y="2700"/>
                  </a:lnTo>
                  <a:lnTo>
                    <a:pt x="1885" y="2742"/>
                  </a:lnTo>
                  <a:lnTo>
                    <a:pt x="1874" y="2784"/>
                  </a:lnTo>
                  <a:lnTo>
                    <a:pt x="1861" y="2825"/>
                  </a:lnTo>
                  <a:lnTo>
                    <a:pt x="1848" y="2864"/>
                  </a:lnTo>
                  <a:lnTo>
                    <a:pt x="1834" y="2904"/>
                  </a:lnTo>
                  <a:lnTo>
                    <a:pt x="1820" y="2941"/>
                  </a:lnTo>
                  <a:lnTo>
                    <a:pt x="1806" y="2979"/>
                  </a:lnTo>
                  <a:lnTo>
                    <a:pt x="1790" y="3015"/>
                  </a:lnTo>
                  <a:lnTo>
                    <a:pt x="1774" y="3051"/>
                  </a:lnTo>
                  <a:lnTo>
                    <a:pt x="1757" y="3085"/>
                  </a:lnTo>
                  <a:lnTo>
                    <a:pt x="1741" y="3119"/>
                  </a:lnTo>
                  <a:lnTo>
                    <a:pt x="1724" y="3151"/>
                  </a:lnTo>
                  <a:lnTo>
                    <a:pt x="1707" y="3183"/>
                  </a:lnTo>
                  <a:lnTo>
                    <a:pt x="1689" y="3214"/>
                  </a:lnTo>
                  <a:lnTo>
                    <a:pt x="1670" y="3244"/>
                  </a:lnTo>
                  <a:lnTo>
                    <a:pt x="1634" y="3301"/>
                  </a:lnTo>
                  <a:lnTo>
                    <a:pt x="1598" y="3355"/>
                  </a:lnTo>
                  <a:lnTo>
                    <a:pt x="1562" y="3405"/>
                  </a:lnTo>
                  <a:lnTo>
                    <a:pt x="1526" y="3451"/>
                  </a:lnTo>
                  <a:lnTo>
                    <a:pt x="1491" y="3493"/>
                  </a:lnTo>
                  <a:lnTo>
                    <a:pt x="1457" y="3532"/>
                  </a:lnTo>
                  <a:lnTo>
                    <a:pt x="1424" y="3567"/>
                  </a:lnTo>
                  <a:lnTo>
                    <a:pt x="1393" y="3599"/>
                  </a:lnTo>
                  <a:lnTo>
                    <a:pt x="1365" y="3626"/>
                  </a:lnTo>
                  <a:lnTo>
                    <a:pt x="1339" y="3651"/>
                  </a:lnTo>
                  <a:lnTo>
                    <a:pt x="1317" y="3671"/>
                  </a:lnTo>
                  <a:lnTo>
                    <a:pt x="1297" y="3687"/>
                  </a:lnTo>
                  <a:lnTo>
                    <a:pt x="1269" y="3710"/>
                  </a:lnTo>
                  <a:lnTo>
                    <a:pt x="1260" y="3717"/>
                  </a:lnTo>
                  <a:lnTo>
                    <a:pt x="1260" y="3717"/>
                  </a:lnTo>
                  <a:lnTo>
                    <a:pt x="1249" y="3712"/>
                  </a:lnTo>
                  <a:lnTo>
                    <a:pt x="1218" y="3695"/>
                  </a:lnTo>
                  <a:lnTo>
                    <a:pt x="1169" y="3667"/>
                  </a:lnTo>
                  <a:lnTo>
                    <a:pt x="1138" y="3649"/>
                  </a:lnTo>
                  <a:lnTo>
                    <a:pt x="1105" y="3627"/>
                  </a:lnTo>
                  <a:lnTo>
                    <a:pt x="1068" y="3603"/>
                  </a:lnTo>
                  <a:lnTo>
                    <a:pt x="1028" y="3576"/>
                  </a:lnTo>
                  <a:lnTo>
                    <a:pt x="986" y="3546"/>
                  </a:lnTo>
                  <a:lnTo>
                    <a:pt x="941" y="3513"/>
                  </a:lnTo>
                  <a:lnTo>
                    <a:pt x="895" y="3477"/>
                  </a:lnTo>
                  <a:lnTo>
                    <a:pt x="846" y="3438"/>
                  </a:lnTo>
                  <a:lnTo>
                    <a:pt x="797" y="3395"/>
                  </a:lnTo>
                  <a:lnTo>
                    <a:pt x="746" y="3350"/>
                  </a:lnTo>
                  <a:lnTo>
                    <a:pt x="695" y="3302"/>
                  </a:lnTo>
                  <a:lnTo>
                    <a:pt x="642" y="3251"/>
                  </a:lnTo>
                  <a:lnTo>
                    <a:pt x="591" y="3197"/>
                  </a:lnTo>
                  <a:lnTo>
                    <a:pt x="539" y="3139"/>
                  </a:lnTo>
                  <a:lnTo>
                    <a:pt x="513" y="3109"/>
                  </a:lnTo>
                  <a:lnTo>
                    <a:pt x="487" y="3078"/>
                  </a:lnTo>
                  <a:lnTo>
                    <a:pt x="463" y="3047"/>
                  </a:lnTo>
                  <a:lnTo>
                    <a:pt x="437" y="3015"/>
                  </a:lnTo>
                  <a:lnTo>
                    <a:pt x="412" y="2982"/>
                  </a:lnTo>
                  <a:lnTo>
                    <a:pt x="387" y="2948"/>
                  </a:lnTo>
                  <a:lnTo>
                    <a:pt x="364" y="2914"/>
                  </a:lnTo>
                  <a:lnTo>
                    <a:pt x="340" y="2878"/>
                  </a:lnTo>
                  <a:lnTo>
                    <a:pt x="316" y="2842"/>
                  </a:lnTo>
                  <a:lnTo>
                    <a:pt x="294" y="2804"/>
                  </a:lnTo>
                  <a:lnTo>
                    <a:pt x="271" y="2767"/>
                  </a:lnTo>
                  <a:lnTo>
                    <a:pt x="249" y="2729"/>
                  </a:lnTo>
                  <a:lnTo>
                    <a:pt x="228" y="2689"/>
                  </a:lnTo>
                  <a:lnTo>
                    <a:pt x="207" y="2648"/>
                  </a:lnTo>
                  <a:lnTo>
                    <a:pt x="187" y="2608"/>
                  </a:lnTo>
                  <a:lnTo>
                    <a:pt x="168" y="2566"/>
                  </a:lnTo>
                  <a:lnTo>
                    <a:pt x="149" y="2523"/>
                  </a:lnTo>
                  <a:lnTo>
                    <a:pt x="132" y="2479"/>
                  </a:lnTo>
                  <a:lnTo>
                    <a:pt x="115" y="2435"/>
                  </a:lnTo>
                  <a:lnTo>
                    <a:pt x="99" y="2390"/>
                  </a:lnTo>
                  <a:lnTo>
                    <a:pt x="83" y="2344"/>
                  </a:lnTo>
                  <a:lnTo>
                    <a:pt x="69" y="2297"/>
                  </a:lnTo>
                  <a:lnTo>
                    <a:pt x="56" y="2250"/>
                  </a:lnTo>
                  <a:lnTo>
                    <a:pt x="44" y="2201"/>
                  </a:lnTo>
                  <a:lnTo>
                    <a:pt x="44" y="2201"/>
                  </a:lnTo>
                  <a:lnTo>
                    <a:pt x="33" y="2152"/>
                  </a:lnTo>
                  <a:lnTo>
                    <a:pt x="23" y="2103"/>
                  </a:lnTo>
                  <a:lnTo>
                    <a:pt x="16" y="2053"/>
                  </a:lnTo>
                  <a:lnTo>
                    <a:pt x="10" y="2004"/>
                  </a:lnTo>
                  <a:lnTo>
                    <a:pt x="5" y="1955"/>
                  </a:lnTo>
                  <a:lnTo>
                    <a:pt x="2" y="1906"/>
                  </a:lnTo>
                  <a:lnTo>
                    <a:pt x="0" y="1856"/>
                  </a:lnTo>
                  <a:lnTo>
                    <a:pt x="0" y="1807"/>
                  </a:lnTo>
                  <a:lnTo>
                    <a:pt x="1" y="1758"/>
                  </a:lnTo>
                  <a:lnTo>
                    <a:pt x="3" y="1709"/>
                  </a:lnTo>
                  <a:lnTo>
                    <a:pt x="6" y="1659"/>
                  </a:lnTo>
                  <a:lnTo>
                    <a:pt x="11" y="1610"/>
                  </a:lnTo>
                  <a:lnTo>
                    <a:pt x="16" y="1561"/>
                  </a:lnTo>
                  <a:lnTo>
                    <a:pt x="23" y="1513"/>
                  </a:lnTo>
                  <a:lnTo>
                    <a:pt x="32" y="1465"/>
                  </a:lnTo>
                  <a:lnTo>
                    <a:pt x="40" y="1417"/>
                  </a:lnTo>
                  <a:lnTo>
                    <a:pt x="50" y="1369"/>
                  </a:lnTo>
                  <a:lnTo>
                    <a:pt x="60" y="1321"/>
                  </a:lnTo>
                  <a:lnTo>
                    <a:pt x="72" y="1274"/>
                  </a:lnTo>
                  <a:lnTo>
                    <a:pt x="84" y="1228"/>
                  </a:lnTo>
                  <a:lnTo>
                    <a:pt x="98" y="1181"/>
                  </a:lnTo>
                  <a:lnTo>
                    <a:pt x="111" y="1136"/>
                  </a:lnTo>
                  <a:lnTo>
                    <a:pt x="125" y="1090"/>
                  </a:lnTo>
                  <a:lnTo>
                    <a:pt x="141" y="1046"/>
                  </a:lnTo>
                  <a:lnTo>
                    <a:pt x="156" y="1001"/>
                  </a:lnTo>
                  <a:lnTo>
                    <a:pt x="173" y="958"/>
                  </a:lnTo>
                  <a:lnTo>
                    <a:pt x="189" y="915"/>
                  </a:lnTo>
                  <a:lnTo>
                    <a:pt x="206" y="872"/>
                  </a:lnTo>
                  <a:lnTo>
                    <a:pt x="241" y="790"/>
                  </a:lnTo>
                  <a:lnTo>
                    <a:pt x="278" y="709"/>
                  </a:lnTo>
                  <a:lnTo>
                    <a:pt x="315" y="632"/>
                  </a:lnTo>
                  <a:lnTo>
                    <a:pt x="352" y="558"/>
                  </a:lnTo>
                  <a:lnTo>
                    <a:pt x="389" y="488"/>
                  </a:lnTo>
                  <a:lnTo>
                    <a:pt x="427" y="421"/>
                  </a:lnTo>
                  <a:lnTo>
                    <a:pt x="463" y="358"/>
                  </a:lnTo>
                  <a:lnTo>
                    <a:pt x="498" y="300"/>
                  </a:lnTo>
                  <a:lnTo>
                    <a:pt x="531" y="246"/>
                  </a:lnTo>
                  <a:lnTo>
                    <a:pt x="563" y="197"/>
                  </a:lnTo>
                  <a:lnTo>
                    <a:pt x="592" y="153"/>
                  </a:lnTo>
                  <a:lnTo>
                    <a:pt x="618" y="113"/>
                  </a:lnTo>
                  <a:lnTo>
                    <a:pt x="662" y="52"/>
                  </a:lnTo>
                  <a:lnTo>
                    <a:pt x="691" y="14"/>
                  </a:lnTo>
                  <a:lnTo>
                    <a:pt x="701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 rot="10800000" flipH="1">
              <a:off x="4355337" y="1500174"/>
              <a:ext cx="219748" cy="439491"/>
            </a:xfrm>
            <a:custGeom>
              <a:avLst/>
              <a:gdLst/>
              <a:ahLst/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 rot="10800000" flipH="1">
              <a:off x="4800327" y="2571433"/>
              <a:ext cx="280179" cy="345314"/>
            </a:xfrm>
            <a:custGeom>
              <a:avLst/>
              <a:gdLst/>
              <a:ahLst/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 rot="10800000" flipH="1">
              <a:off x="4816808" y="2286288"/>
              <a:ext cx="412028" cy="238058"/>
            </a:xfrm>
            <a:custGeom>
              <a:avLst/>
              <a:gdLst/>
              <a:ahLst/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5" name="Freeform 31"/>
          <p:cNvSpPr>
            <a:spLocks/>
          </p:cNvSpPr>
          <p:nvPr/>
        </p:nvSpPr>
        <p:spPr bwMode="auto">
          <a:xfrm rot="10800000" flipH="1">
            <a:off x="683568" y="2060848"/>
            <a:ext cx="2966599" cy="4503474"/>
          </a:xfrm>
          <a:custGeom>
            <a:avLst/>
            <a:gdLst/>
            <a:ahLst/>
            <a:cxnLst>
              <a:cxn ang="0">
                <a:pos x="17866" y="23663"/>
              </a:cxn>
              <a:cxn ang="0">
                <a:pos x="19057" y="25423"/>
              </a:cxn>
              <a:cxn ang="0">
                <a:pos x="16462" y="25806"/>
              </a:cxn>
              <a:cxn ang="0">
                <a:pos x="15244" y="22836"/>
              </a:cxn>
              <a:cxn ang="0">
                <a:pos x="14047" y="19824"/>
              </a:cxn>
              <a:cxn ang="0">
                <a:pos x="10540" y="29617"/>
              </a:cxn>
              <a:cxn ang="0">
                <a:pos x="12206" y="33814"/>
              </a:cxn>
              <a:cxn ang="0">
                <a:pos x="16378" y="33870"/>
              </a:cxn>
              <a:cxn ang="0">
                <a:pos x="13756" y="35593"/>
              </a:cxn>
              <a:cxn ang="0">
                <a:pos x="12031" y="35067"/>
              </a:cxn>
              <a:cxn ang="0">
                <a:pos x="10131" y="36458"/>
              </a:cxn>
              <a:cxn ang="0">
                <a:pos x="10019" y="34485"/>
              </a:cxn>
              <a:cxn ang="0">
                <a:pos x="8724" y="33021"/>
              </a:cxn>
              <a:cxn ang="0">
                <a:pos x="7296" y="37039"/>
              </a:cxn>
              <a:cxn ang="0">
                <a:pos x="6091" y="33647"/>
              </a:cxn>
              <a:cxn ang="0">
                <a:pos x="6666" y="33079"/>
              </a:cxn>
              <a:cxn ang="0">
                <a:pos x="9124" y="29958"/>
              </a:cxn>
              <a:cxn ang="0">
                <a:pos x="4461" y="27638"/>
              </a:cxn>
              <a:cxn ang="0">
                <a:pos x="3455" y="29557"/>
              </a:cxn>
              <a:cxn ang="0">
                <a:pos x="669" y="26133"/>
              </a:cxn>
              <a:cxn ang="0">
                <a:pos x="10198" y="23190"/>
              </a:cxn>
              <a:cxn ang="0">
                <a:pos x="11471" y="10124"/>
              </a:cxn>
              <a:cxn ang="0">
                <a:pos x="7677" y="8621"/>
              </a:cxn>
              <a:cxn ang="0">
                <a:pos x="7995" y="8088"/>
              </a:cxn>
              <a:cxn ang="0">
                <a:pos x="1054" y="6700"/>
              </a:cxn>
              <a:cxn ang="0">
                <a:pos x="2471" y="5943"/>
              </a:cxn>
              <a:cxn ang="0">
                <a:pos x="5173" y="6747"/>
              </a:cxn>
              <a:cxn ang="0">
                <a:pos x="6183" y="6797"/>
              </a:cxn>
              <a:cxn ang="0">
                <a:pos x="12121" y="8113"/>
              </a:cxn>
              <a:cxn ang="0">
                <a:pos x="9158" y="5900"/>
              </a:cxn>
              <a:cxn ang="0">
                <a:pos x="4397" y="3471"/>
              </a:cxn>
              <a:cxn ang="0">
                <a:pos x="7238" y="4484"/>
              </a:cxn>
              <a:cxn ang="0">
                <a:pos x="8431" y="5125"/>
              </a:cxn>
              <a:cxn ang="0">
                <a:pos x="8258" y="3242"/>
              </a:cxn>
              <a:cxn ang="0">
                <a:pos x="7653" y="2586"/>
              </a:cxn>
              <a:cxn ang="0">
                <a:pos x="6703" y="713"/>
              </a:cxn>
              <a:cxn ang="0">
                <a:pos x="7818" y="216"/>
              </a:cxn>
              <a:cxn ang="0">
                <a:pos x="9520" y="1193"/>
              </a:cxn>
              <a:cxn ang="0">
                <a:pos x="9909" y="3992"/>
              </a:cxn>
              <a:cxn ang="0">
                <a:pos x="14579" y="5993"/>
              </a:cxn>
              <a:cxn ang="0">
                <a:pos x="13328" y="3118"/>
              </a:cxn>
              <a:cxn ang="0">
                <a:pos x="13844" y="2550"/>
              </a:cxn>
              <a:cxn ang="0">
                <a:pos x="13628" y="172"/>
              </a:cxn>
              <a:cxn ang="0">
                <a:pos x="14895" y="492"/>
              </a:cxn>
              <a:cxn ang="0">
                <a:pos x="16336" y="1502"/>
              </a:cxn>
              <a:cxn ang="0">
                <a:pos x="15567" y="3751"/>
              </a:cxn>
              <a:cxn ang="0">
                <a:pos x="19284" y="2902"/>
              </a:cxn>
              <a:cxn ang="0">
                <a:pos x="19787" y="2389"/>
              </a:cxn>
              <a:cxn ang="0">
                <a:pos x="20681" y="2663"/>
              </a:cxn>
              <a:cxn ang="0">
                <a:pos x="17436" y="5821"/>
              </a:cxn>
              <a:cxn ang="0">
                <a:pos x="15389" y="7288"/>
              </a:cxn>
              <a:cxn ang="0">
                <a:pos x="20172" y="5701"/>
              </a:cxn>
              <a:cxn ang="0">
                <a:pos x="20882" y="5668"/>
              </a:cxn>
              <a:cxn ang="0">
                <a:pos x="22335" y="2422"/>
              </a:cxn>
              <a:cxn ang="0">
                <a:pos x="22795" y="2509"/>
              </a:cxn>
              <a:cxn ang="0">
                <a:pos x="22991" y="2968"/>
              </a:cxn>
              <a:cxn ang="0">
                <a:pos x="22204" y="6344"/>
              </a:cxn>
              <a:cxn ang="0">
                <a:pos x="23187" y="7696"/>
              </a:cxn>
              <a:cxn ang="0">
                <a:pos x="24525" y="7287"/>
              </a:cxn>
              <a:cxn ang="0">
                <a:pos x="24704" y="7869"/>
              </a:cxn>
              <a:cxn ang="0">
                <a:pos x="22166" y="8366"/>
              </a:cxn>
              <a:cxn ang="0">
                <a:pos x="17699" y="8483"/>
              </a:cxn>
              <a:cxn ang="0">
                <a:pos x="17358" y="8764"/>
              </a:cxn>
            </a:cxnLst>
            <a:rect l="0" t="0" r="r" b="b"/>
            <a:pathLst>
              <a:path w="25924" h="37878">
                <a:moveTo>
                  <a:pt x="15274" y="15417"/>
                </a:moveTo>
                <a:lnTo>
                  <a:pt x="15283" y="15936"/>
                </a:lnTo>
                <a:lnTo>
                  <a:pt x="15283" y="15936"/>
                </a:lnTo>
                <a:lnTo>
                  <a:pt x="15300" y="16143"/>
                </a:lnTo>
                <a:lnTo>
                  <a:pt x="15318" y="16354"/>
                </a:lnTo>
                <a:lnTo>
                  <a:pt x="15340" y="16568"/>
                </a:lnTo>
                <a:lnTo>
                  <a:pt x="15364" y="16786"/>
                </a:lnTo>
                <a:lnTo>
                  <a:pt x="15391" y="17005"/>
                </a:lnTo>
                <a:lnTo>
                  <a:pt x="15405" y="17116"/>
                </a:lnTo>
                <a:lnTo>
                  <a:pt x="15421" y="17227"/>
                </a:lnTo>
                <a:lnTo>
                  <a:pt x="15436" y="17340"/>
                </a:lnTo>
                <a:lnTo>
                  <a:pt x="15452" y="17452"/>
                </a:lnTo>
                <a:lnTo>
                  <a:pt x="15470" y="17566"/>
                </a:lnTo>
                <a:lnTo>
                  <a:pt x="15488" y="17679"/>
                </a:lnTo>
                <a:lnTo>
                  <a:pt x="15507" y="17794"/>
                </a:lnTo>
                <a:lnTo>
                  <a:pt x="15527" y="17908"/>
                </a:lnTo>
                <a:lnTo>
                  <a:pt x="15546" y="18023"/>
                </a:lnTo>
                <a:lnTo>
                  <a:pt x="15568" y="18138"/>
                </a:lnTo>
                <a:lnTo>
                  <a:pt x="15590" y="18254"/>
                </a:lnTo>
                <a:lnTo>
                  <a:pt x="15612" y="18369"/>
                </a:lnTo>
                <a:lnTo>
                  <a:pt x="15635" y="18485"/>
                </a:lnTo>
                <a:lnTo>
                  <a:pt x="15660" y="18601"/>
                </a:lnTo>
                <a:lnTo>
                  <a:pt x="15685" y="18718"/>
                </a:lnTo>
                <a:lnTo>
                  <a:pt x="15710" y="18834"/>
                </a:lnTo>
                <a:lnTo>
                  <a:pt x="15736" y="18950"/>
                </a:lnTo>
                <a:lnTo>
                  <a:pt x="15764" y="19067"/>
                </a:lnTo>
                <a:lnTo>
                  <a:pt x="15792" y="19184"/>
                </a:lnTo>
                <a:lnTo>
                  <a:pt x="15821" y="19300"/>
                </a:lnTo>
                <a:lnTo>
                  <a:pt x="15851" y="19417"/>
                </a:lnTo>
                <a:lnTo>
                  <a:pt x="15882" y="19534"/>
                </a:lnTo>
                <a:lnTo>
                  <a:pt x="15912" y="19649"/>
                </a:lnTo>
                <a:lnTo>
                  <a:pt x="15945" y="19766"/>
                </a:lnTo>
                <a:lnTo>
                  <a:pt x="15978" y="19881"/>
                </a:lnTo>
                <a:lnTo>
                  <a:pt x="16013" y="19998"/>
                </a:lnTo>
                <a:lnTo>
                  <a:pt x="16048" y="20112"/>
                </a:lnTo>
                <a:lnTo>
                  <a:pt x="16084" y="20228"/>
                </a:lnTo>
                <a:lnTo>
                  <a:pt x="16120" y="20343"/>
                </a:lnTo>
                <a:lnTo>
                  <a:pt x="16158" y="20457"/>
                </a:lnTo>
                <a:lnTo>
                  <a:pt x="16196" y="20572"/>
                </a:lnTo>
                <a:lnTo>
                  <a:pt x="16235" y="20685"/>
                </a:lnTo>
                <a:lnTo>
                  <a:pt x="16277" y="20798"/>
                </a:lnTo>
                <a:lnTo>
                  <a:pt x="16318" y="20911"/>
                </a:lnTo>
                <a:lnTo>
                  <a:pt x="16359" y="21023"/>
                </a:lnTo>
                <a:lnTo>
                  <a:pt x="16402" y="21134"/>
                </a:lnTo>
                <a:lnTo>
                  <a:pt x="16447" y="21246"/>
                </a:lnTo>
                <a:lnTo>
                  <a:pt x="16492" y="21356"/>
                </a:lnTo>
                <a:lnTo>
                  <a:pt x="16537" y="21466"/>
                </a:lnTo>
                <a:lnTo>
                  <a:pt x="16585" y="21575"/>
                </a:lnTo>
                <a:lnTo>
                  <a:pt x="16632" y="21683"/>
                </a:lnTo>
                <a:lnTo>
                  <a:pt x="16682" y="21790"/>
                </a:lnTo>
                <a:lnTo>
                  <a:pt x="16731" y="21897"/>
                </a:lnTo>
                <a:lnTo>
                  <a:pt x="16782" y="22003"/>
                </a:lnTo>
                <a:lnTo>
                  <a:pt x="16833" y="22108"/>
                </a:lnTo>
                <a:lnTo>
                  <a:pt x="16887" y="22212"/>
                </a:lnTo>
                <a:lnTo>
                  <a:pt x="16941" y="22315"/>
                </a:lnTo>
                <a:lnTo>
                  <a:pt x="16995" y="22417"/>
                </a:lnTo>
                <a:lnTo>
                  <a:pt x="17051" y="22518"/>
                </a:lnTo>
                <a:lnTo>
                  <a:pt x="17109" y="22619"/>
                </a:lnTo>
                <a:lnTo>
                  <a:pt x="17167" y="22717"/>
                </a:lnTo>
                <a:lnTo>
                  <a:pt x="17225" y="22814"/>
                </a:lnTo>
                <a:lnTo>
                  <a:pt x="17285" y="22912"/>
                </a:lnTo>
                <a:lnTo>
                  <a:pt x="17346" y="23007"/>
                </a:lnTo>
                <a:lnTo>
                  <a:pt x="17346" y="23007"/>
                </a:lnTo>
                <a:lnTo>
                  <a:pt x="17377" y="23054"/>
                </a:lnTo>
                <a:lnTo>
                  <a:pt x="17409" y="23100"/>
                </a:lnTo>
                <a:lnTo>
                  <a:pt x="17440" y="23145"/>
                </a:lnTo>
                <a:lnTo>
                  <a:pt x="17472" y="23190"/>
                </a:lnTo>
                <a:lnTo>
                  <a:pt x="17504" y="23234"/>
                </a:lnTo>
                <a:lnTo>
                  <a:pt x="17536" y="23277"/>
                </a:lnTo>
                <a:lnTo>
                  <a:pt x="17568" y="23318"/>
                </a:lnTo>
                <a:lnTo>
                  <a:pt x="17601" y="23360"/>
                </a:lnTo>
                <a:lnTo>
                  <a:pt x="17633" y="23401"/>
                </a:lnTo>
                <a:lnTo>
                  <a:pt x="17666" y="23440"/>
                </a:lnTo>
                <a:lnTo>
                  <a:pt x="17732" y="23518"/>
                </a:lnTo>
                <a:lnTo>
                  <a:pt x="17799" y="23591"/>
                </a:lnTo>
                <a:lnTo>
                  <a:pt x="17866" y="23663"/>
                </a:lnTo>
                <a:lnTo>
                  <a:pt x="17934" y="23730"/>
                </a:lnTo>
                <a:lnTo>
                  <a:pt x="18003" y="23797"/>
                </a:lnTo>
                <a:lnTo>
                  <a:pt x="18071" y="23859"/>
                </a:lnTo>
                <a:lnTo>
                  <a:pt x="18140" y="23919"/>
                </a:lnTo>
                <a:lnTo>
                  <a:pt x="18209" y="23977"/>
                </a:lnTo>
                <a:lnTo>
                  <a:pt x="18279" y="24031"/>
                </a:lnTo>
                <a:lnTo>
                  <a:pt x="18349" y="24083"/>
                </a:lnTo>
                <a:lnTo>
                  <a:pt x="18419" y="24133"/>
                </a:lnTo>
                <a:lnTo>
                  <a:pt x="18489" y="24180"/>
                </a:lnTo>
                <a:lnTo>
                  <a:pt x="18558" y="24225"/>
                </a:lnTo>
                <a:lnTo>
                  <a:pt x="18628" y="24267"/>
                </a:lnTo>
                <a:lnTo>
                  <a:pt x="18697" y="24307"/>
                </a:lnTo>
                <a:lnTo>
                  <a:pt x="18766" y="24346"/>
                </a:lnTo>
                <a:lnTo>
                  <a:pt x="18835" y="24381"/>
                </a:lnTo>
                <a:lnTo>
                  <a:pt x="18903" y="24415"/>
                </a:lnTo>
                <a:lnTo>
                  <a:pt x="18972" y="24447"/>
                </a:lnTo>
                <a:lnTo>
                  <a:pt x="19040" y="24476"/>
                </a:lnTo>
                <a:lnTo>
                  <a:pt x="19107" y="24505"/>
                </a:lnTo>
                <a:lnTo>
                  <a:pt x="19174" y="24531"/>
                </a:lnTo>
                <a:lnTo>
                  <a:pt x="19240" y="24556"/>
                </a:lnTo>
                <a:lnTo>
                  <a:pt x="19305" y="24578"/>
                </a:lnTo>
                <a:lnTo>
                  <a:pt x="19369" y="24599"/>
                </a:lnTo>
                <a:lnTo>
                  <a:pt x="19433" y="24619"/>
                </a:lnTo>
                <a:lnTo>
                  <a:pt x="19495" y="24636"/>
                </a:lnTo>
                <a:lnTo>
                  <a:pt x="19556" y="24653"/>
                </a:lnTo>
                <a:lnTo>
                  <a:pt x="19617" y="24668"/>
                </a:lnTo>
                <a:lnTo>
                  <a:pt x="19677" y="24681"/>
                </a:lnTo>
                <a:lnTo>
                  <a:pt x="19736" y="24694"/>
                </a:lnTo>
                <a:lnTo>
                  <a:pt x="19793" y="24704"/>
                </a:lnTo>
                <a:lnTo>
                  <a:pt x="19848" y="24714"/>
                </a:lnTo>
                <a:lnTo>
                  <a:pt x="19903" y="24722"/>
                </a:lnTo>
                <a:lnTo>
                  <a:pt x="19956" y="24731"/>
                </a:lnTo>
                <a:lnTo>
                  <a:pt x="20008" y="24737"/>
                </a:lnTo>
                <a:lnTo>
                  <a:pt x="20059" y="24743"/>
                </a:lnTo>
                <a:lnTo>
                  <a:pt x="20107" y="24748"/>
                </a:lnTo>
                <a:lnTo>
                  <a:pt x="20155" y="24751"/>
                </a:lnTo>
                <a:lnTo>
                  <a:pt x="20243" y="24758"/>
                </a:lnTo>
                <a:lnTo>
                  <a:pt x="20325" y="24761"/>
                </a:lnTo>
                <a:lnTo>
                  <a:pt x="20399" y="24761"/>
                </a:lnTo>
                <a:lnTo>
                  <a:pt x="20464" y="24761"/>
                </a:lnTo>
                <a:lnTo>
                  <a:pt x="20522" y="24759"/>
                </a:lnTo>
                <a:lnTo>
                  <a:pt x="20569" y="24756"/>
                </a:lnTo>
                <a:lnTo>
                  <a:pt x="20606" y="24753"/>
                </a:lnTo>
                <a:lnTo>
                  <a:pt x="20634" y="24750"/>
                </a:lnTo>
                <a:lnTo>
                  <a:pt x="20657" y="24748"/>
                </a:lnTo>
                <a:lnTo>
                  <a:pt x="20657" y="24748"/>
                </a:lnTo>
                <a:lnTo>
                  <a:pt x="20604" y="24803"/>
                </a:lnTo>
                <a:lnTo>
                  <a:pt x="20551" y="24855"/>
                </a:lnTo>
                <a:lnTo>
                  <a:pt x="20497" y="24904"/>
                </a:lnTo>
                <a:lnTo>
                  <a:pt x="20444" y="24951"/>
                </a:lnTo>
                <a:lnTo>
                  <a:pt x="20391" y="24996"/>
                </a:lnTo>
                <a:lnTo>
                  <a:pt x="20337" y="25038"/>
                </a:lnTo>
                <a:lnTo>
                  <a:pt x="20283" y="25078"/>
                </a:lnTo>
                <a:lnTo>
                  <a:pt x="20230" y="25115"/>
                </a:lnTo>
                <a:lnTo>
                  <a:pt x="20176" y="25149"/>
                </a:lnTo>
                <a:lnTo>
                  <a:pt x="20123" y="25183"/>
                </a:lnTo>
                <a:lnTo>
                  <a:pt x="20069" y="25213"/>
                </a:lnTo>
                <a:lnTo>
                  <a:pt x="20014" y="25240"/>
                </a:lnTo>
                <a:lnTo>
                  <a:pt x="19961" y="25266"/>
                </a:lnTo>
                <a:lnTo>
                  <a:pt x="19907" y="25291"/>
                </a:lnTo>
                <a:lnTo>
                  <a:pt x="19853" y="25312"/>
                </a:lnTo>
                <a:lnTo>
                  <a:pt x="19800" y="25331"/>
                </a:lnTo>
                <a:lnTo>
                  <a:pt x="19746" y="25350"/>
                </a:lnTo>
                <a:lnTo>
                  <a:pt x="19692" y="25366"/>
                </a:lnTo>
                <a:lnTo>
                  <a:pt x="19640" y="25380"/>
                </a:lnTo>
                <a:lnTo>
                  <a:pt x="19586" y="25391"/>
                </a:lnTo>
                <a:lnTo>
                  <a:pt x="19533" y="25402"/>
                </a:lnTo>
                <a:lnTo>
                  <a:pt x="19479" y="25411"/>
                </a:lnTo>
                <a:lnTo>
                  <a:pt x="19426" y="25418"/>
                </a:lnTo>
                <a:lnTo>
                  <a:pt x="19374" y="25423"/>
                </a:lnTo>
                <a:lnTo>
                  <a:pt x="19320" y="25427"/>
                </a:lnTo>
                <a:lnTo>
                  <a:pt x="19268" y="25429"/>
                </a:lnTo>
                <a:lnTo>
                  <a:pt x="19215" y="25430"/>
                </a:lnTo>
                <a:lnTo>
                  <a:pt x="19162" y="25429"/>
                </a:lnTo>
                <a:lnTo>
                  <a:pt x="19110" y="25427"/>
                </a:lnTo>
                <a:lnTo>
                  <a:pt x="19057" y="25423"/>
                </a:lnTo>
                <a:lnTo>
                  <a:pt x="19006" y="25419"/>
                </a:lnTo>
                <a:lnTo>
                  <a:pt x="18954" y="25413"/>
                </a:lnTo>
                <a:lnTo>
                  <a:pt x="18902" y="25405"/>
                </a:lnTo>
                <a:lnTo>
                  <a:pt x="18851" y="25397"/>
                </a:lnTo>
                <a:lnTo>
                  <a:pt x="18799" y="25387"/>
                </a:lnTo>
                <a:lnTo>
                  <a:pt x="18748" y="25377"/>
                </a:lnTo>
                <a:lnTo>
                  <a:pt x="18697" y="25366"/>
                </a:lnTo>
                <a:lnTo>
                  <a:pt x="18647" y="25353"/>
                </a:lnTo>
                <a:lnTo>
                  <a:pt x="18596" y="25340"/>
                </a:lnTo>
                <a:lnTo>
                  <a:pt x="18546" y="25325"/>
                </a:lnTo>
                <a:lnTo>
                  <a:pt x="18496" y="25310"/>
                </a:lnTo>
                <a:lnTo>
                  <a:pt x="18447" y="25294"/>
                </a:lnTo>
                <a:lnTo>
                  <a:pt x="18397" y="25278"/>
                </a:lnTo>
                <a:lnTo>
                  <a:pt x="18348" y="25260"/>
                </a:lnTo>
                <a:lnTo>
                  <a:pt x="18299" y="25241"/>
                </a:lnTo>
                <a:lnTo>
                  <a:pt x="18251" y="25223"/>
                </a:lnTo>
                <a:lnTo>
                  <a:pt x="18154" y="25185"/>
                </a:lnTo>
                <a:lnTo>
                  <a:pt x="18059" y="25144"/>
                </a:lnTo>
                <a:lnTo>
                  <a:pt x="17966" y="25102"/>
                </a:lnTo>
                <a:lnTo>
                  <a:pt x="17873" y="25060"/>
                </a:lnTo>
                <a:lnTo>
                  <a:pt x="17783" y="25016"/>
                </a:lnTo>
                <a:lnTo>
                  <a:pt x="17694" y="24972"/>
                </a:lnTo>
                <a:lnTo>
                  <a:pt x="17607" y="24928"/>
                </a:lnTo>
                <a:lnTo>
                  <a:pt x="17437" y="24842"/>
                </a:lnTo>
                <a:lnTo>
                  <a:pt x="17437" y="24842"/>
                </a:lnTo>
                <a:lnTo>
                  <a:pt x="17397" y="24822"/>
                </a:lnTo>
                <a:lnTo>
                  <a:pt x="17357" y="24804"/>
                </a:lnTo>
                <a:lnTo>
                  <a:pt x="17320" y="24787"/>
                </a:lnTo>
                <a:lnTo>
                  <a:pt x="17285" y="24771"/>
                </a:lnTo>
                <a:lnTo>
                  <a:pt x="17250" y="24757"/>
                </a:lnTo>
                <a:lnTo>
                  <a:pt x="17218" y="24744"/>
                </a:lnTo>
                <a:lnTo>
                  <a:pt x="17187" y="24733"/>
                </a:lnTo>
                <a:lnTo>
                  <a:pt x="17157" y="24724"/>
                </a:lnTo>
                <a:lnTo>
                  <a:pt x="17128" y="24715"/>
                </a:lnTo>
                <a:lnTo>
                  <a:pt x="17102" y="24709"/>
                </a:lnTo>
                <a:lnTo>
                  <a:pt x="17076" y="24703"/>
                </a:lnTo>
                <a:lnTo>
                  <a:pt x="17052" y="24699"/>
                </a:lnTo>
                <a:lnTo>
                  <a:pt x="17028" y="24696"/>
                </a:lnTo>
                <a:lnTo>
                  <a:pt x="17007" y="24695"/>
                </a:lnTo>
                <a:lnTo>
                  <a:pt x="16986" y="24694"/>
                </a:lnTo>
                <a:lnTo>
                  <a:pt x="16966" y="24695"/>
                </a:lnTo>
                <a:lnTo>
                  <a:pt x="16947" y="24697"/>
                </a:lnTo>
                <a:lnTo>
                  <a:pt x="16929" y="24701"/>
                </a:lnTo>
                <a:lnTo>
                  <a:pt x="16913" y="24705"/>
                </a:lnTo>
                <a:lnTo>
                  <a:pt x="16896" y="24712"/>
                </a:lnTo>
                <a:lnTo>
                  <a:pt x="16882" y="24718"/>
                </a:lnTo>
                <a:lnTo>
                  <a:pt x="16868" y="24727"/>
                </a:lnTo>
                <a:lnTo>
                  <a:pt x="16854" y="24735"/>
                </a:lnTo>
                <a:lnTo>
                  <a:pt x="16842" y="24746"/>
                </a:lnTo>
                <a:lnTo>
                  <a:pt x="16829" y="24758"/>
                </a:lnTo>
                <a:lnTo>
                  <a:pt x="16819" y="24770"/>
                </a:lnTo>
                <a:lnTo>
                  <a:pt x="16808" y="24783"/>
                </a:lnTo>
                <a:lnTo>
                  <a:pt x="16798" y="24798"/>
                </a:lnTo>
                <a:lnTo>
                  <a:pt x="16788" y="24813"/>
                </a:lnTo>
                <a:lnTo>
                  <a:pt x="16780" y="24829"/>
                </a:lnTo>
                <a:lnTo>
                  <a:pt x="16771" y="24848"/>
                </a:lnTo>
                <a:lnTo>
                  <a:pt x="16762" y="24866"/>
                </a:lnTo>
                <a:lnTo>
                  <a:pt x="16755" y="24885"/>
                </a:lnTo>
                <a:lnTo>
                  <a:pt x="16748" y="24904"/>
                </a:lnTo>
                <a:lnTo>
                  <a:pt x="16733" y="24947"/>
                </a:lnTo>
                <a:lnTo>
                  <a:pt x="16720" y="24993"/>
                </a:lnTo>
                <a:lnTo>
                  <a:pt x="16707" y="25042"/>
                </a:lnTo>
                <a:lnTo>
                  <a:pt x="16681" y="25148"/>
                </a:lnTo>
                <a:lnTo>
                  <a:pt x="16653" y="25266"/>
                </a:lnTo>
                <a:lnTo>
                  <a:pt x="16637" y="25327"/>
                </a:lnTo>
                <a:lnTo>
                  <a:pt x="16620" y="25391"/>
                </a:lnTo>
                <a:lnTo>
                  <a:pt x="16600" y="25457"/>
                </a:lnTo>
                <a:lnTo>
                  <a:pt x="16579" y="25524"/>
                </a:lnTo>
                <a:lnTo>
                  <a:pt x="16554" y="25592"/>
                </a:lnTo>
                <a:lnTo>
                  <a:pt x="16541" y="25628"/>
                </a:lnTo>
                <a:lnTo>
                  <a:pt x="16527" y="25663"/>
                </a:lnTo>
                <a:lnTo>
                  <a:pt x="16512" y="25698"/>
                </a:lnTo>
                <a:lnTo>
                  <a:pt x="16496" y="25735"/>
                </a:lnTo>
                <a:lnTo>
                  <a:pt x="16480" y="25770"/>
                </a:lnTo>
                <a:lnTo>
                  <a:pt x="16462" y="25806"/>
                </a:lnTo>
                <a:lnTo>
                  <a:pt x="16462" y="25806"/>
                </a:lnTo>
                <a:lnTo>
                  <a:pt x="16426" y="25878"/>
                </a:lnTo>
                <a:lnTo>
                  <a:pt x="16390" y="25946"/>
                </a:lnTo>
                <a:lnTo>
                  <a:pt x="16354" y="26011"/>
                </a:lnTo>
                <a:lnTo>
                  <a:pt x="16318" y="26073"/>
                </a:lnTo>
                <a:lnTo>
                  <a:pt x="16282" y="26132"/>
                </a:lnTo>
                <a:lnTo>
                  <a:pt x="16246" y="26189"/>
                </a:lnTo>
                <a:lnTo>
                  <a:pt x="16211" y="26242"/>
                </a:lnTo>
                <a:lnTo>
                  <a:pt x="16175" y="26292"/>
                </a:lnTo>
                <a:lnTo>
                  <a:pt x="16141" y="26340"/>
                </a:lnTo>
                <a:lnTo>
                  <a:pt x="16107" y="26385"/>
                </a:lnTo>
                <a:lnTo>
                  <a:pt x="16074" y="26428"/>
                </a:lnTo>
                <a:lnTo>
                  <a:pt x="16041" y="26468"/>
                </a:lnTo>
                <a:lnTo>
                  <a:pt x="16010" y="26505"/>
                </a:lnTo>
                <a:lnTo>
                  <a:pt x="15980" y="26541"/>
                </a:lnTo>
                <a:lnTo>
                  <a:pt x="15950" y="26574"/>
                </a:lnTo>
                <a:lnTo>
                  <a:pt x="15921" y="26604"/>
                </a:lnTo>
                <a:lnTo>
                  <a:pt x="15893" y="26632"/>
                </a:lnTo>
                <a:lnTo>
                  <a:pt x="15867" y="26657"/>
                </a:lnTo>
                <a:lnTo>
                  <a:pt x="15841" y="26682"/>
                </a:lnTo>
                <a:lnTo>
                  <a:pt x="15818" y="26703"/>
                </a:lnTo>
                <a:lnTo>
                  <a:pt x="15775" y="26740"/>
                </a:lnTo>
                <a:lnTo>
                  <a:pt x="15738" y="26770"/>
                </a:lnTo>
                <a:lnTo>
                  <a:pt x="15709" y="26791"/>
                </a:lnTo>
                <a:lnTo>
                  <a:pt x="15687" y="26807"/>
                </a:lnTo>
                <a:lnTo>
                  <a:pt x="15669" y="26819"/>
                </a:lnTo>
                <a:lnTo>
                  <a:pt x="15669" y="26819"/>
                </a:lnTo>
                <a:lnTo>
                  <a:pt x="15697" y="26728"/>
                </a:lnTo>
                <a:lnTo>
                  <a:pt x="15724" y="26636"/>
                </a:lnTo>
                <a:lnTo>
                  <a:pt x="15751" y="26544"/>
                </a:lnTo>
                <a:lnTo>
                  <a:pt x="15776" y="26452"/>
                </a:lnTo>
                <a:lnTo>
                  <a:pt x="15801" y="26359"/>
                </a:lnTo>
                <a:lnTo>
                  <a:pt x="15825" y="26264"/>
                </a:lnTo>
                <a:lnTo>
                  <a:pt x="15846" y="26170"/>
                </a:lnTo>
                <a:lnTo>
                  <a:pt x="15867" y="26076"/>
                </a:lnTo>
                <a:lnTo>
                  <a:pt x="15887" y="25981"/>
                </a:lnTo>
                <a:lnTo>
                  <a:pt x="15904" y="25886"/>
                </a:lnTo>
                <a:lnTo>
                  <a:pt x="15920" y="25790"/>
                </a:lnTo>
                <a:lnTo>
                  <a:pt x="15933" y="25695"/>
                </a:lnTo>
                <a:lnTo>
                  <a:pt x="15944" y="25600"/>
                </a:lnTo>
                <a:lnTo>
                  <a:pt x="15954" y="25505"/>
                </a:lnTo>
                <a:lnTo>
                  <a:pt x="15957" y="25457"/>
                </a:lnTo>
                <a:lnTo>
                  <a:pt x="15960" y="25409"/>
                </a:lnTo>
                <a:lnTo>
                  <a:pt x="15963" y="25361"/>
                </a:lnTo>
                <a:lnTo>
                  <a:pt x="15965" y="25314"/>
                </a:lnTo>
                <a:lnTo>
                  <a:pt x="15965" y="25314"/>
                </a:lnTo>
                <a:lnTo>
                  <a:pt x="15966" y="25247"/>
                </a:lnTo>
                <a:lnTo>
                  <a:pt x="15966" y="25179"/>
                </a:lnTo>
                <a:lnTo>
                  <a:pt x="15964" y="25113"/>
                </a:lnTo>
                <a:lnTo>
                  <a:pt x="15961" y="25047"/>
                </a:lnTo>
                <a:lnTo>
                  <a:pt x="15957" y="24981"/>
                </a:lnTo>
                <a:lnTo>
                  <a:pt x="15952" y="24916"/>
                </a:lnTo>
                <a:lnTo>
                  <a:pt x="15944" y="24851"/>
                </a:lnTo>
                <a:lnTo>
                  <a:pt x="15936" y="24786"/>
                </a:lnTo>
                <a:lnTo>
                  <a:pt x="15927" y="24721"/>
                </a:lnTo>
                <a:lnTo>
                  <a:pt x="15917" y="24657"/>
                </a:lnTo>
                <a:lnTo>
                  <a:pt x="15905" y="24594"/>
                </a:lnTo>
                <a:lnTo>
                  <a:pt x="15893" y="24531"/>
                </a:lnTo>
                <a:lnTo>
                  <a:pt x="15878" y="24468"/>
                </a:lnTo>
                <a:lnTo>
                  <a:pt x="15864" y="24405"/>
                </a:lnTo>
                <a:lnTo>
                  <a:pt x="15849" y="24342"/>
                </a:lnTo>
                <a:lnTo>
                  <a:pt x="15832" y="24279"/>
                </a:lnTo>
                <a:lnTo>
                  <a:pt x="15815" y="24217"/>
                </a:lnTo>
                <a:lnTo>
                  <a:pt x="15796" y="24155"/>
                </a:lnTo>
                <a:lnTo>
                  <a:pt x="15776" y="24094"/>
                </a:lnTo>
                <a:lnTo>
                  <a:pt x="15757" y="24032"/>
                </a:lnTo>
                <a:lnTo>
                  <a:pt x="15736" y="23971"/>
                </a:lnTo>
                <a:lnTo>
                  <a:pt x="15714" y="23910"/>
                </a:lnTo>
                <a:lnTo>
                  <a:pt x="15692" y="23849"/>
                </a:lnTo>
                <a:lnTo>
                  <a:pt x="15669" y="23789"/>
                </a:lnTo>
                <a:lnTo>
                  <a:pt x="15622" y="23668"/>
                </a:lnTo>
                <a:lnTo>
                  <a:pt x="15572" y="23549"/>
                </a:lnTo>
                <a:lnTo>
                  <a:pt x="15520" y="23429"/>
                </a:lnTo>
                <a:lnTo>
                  <a:pt x="15467" y="23310"/>
                </a:lnTo>
                <a:lnTo>
                  <a:pt x="15412" y="23191"/>
                </a:lnTo>
                <a:lnTo>
                  <a:pt x="15357" y="23072"/>
                </a:lnTo>
                <a:lnTo>
                  <a:pt x="15244" y="22836"/>
                </a:lnTo>
                <a:lnTo>
                  <a:pt x="15131" y="22599"/>
                </a:lnTo>
                <a:lnTo>
                  <a:pt x="15074" y="22482"/>
                </a:lnTo>
                <a:lnTo>
                  <a:pt x="15018" y="22363"/>
                </a:lnTo>
                <a:lnTo>
                  <a:pt x="14965" y="22244"/>
                </a:lnTo>
                <a:lnTo>
                  <a:pt x="14911" y="22125"/>
                </a:lnTo>
                <a:lnTo>
                  <a:pt x="14859" y="22005"/>
                </a:lnTo>
                <a:lnTo>
                  <a:pt x="14810" y="21886"/>
                </a:lnTo>
                <a:lnTo>
                  <a:pt x="14763" y="21765"/>
                </a:lnTo>
                <a:lnTo>
                  <a:pt x="14740" y="21704"/>
                </a:lnTo>
                <a:lnTo>
                  <a:pt x="14718" y="21643"/>
                </a:lnTo>
                <a:lnTo>
                  <a:pt x="14696" y="21582"/>
                </a:lnTo>
                <a:lnTo>
                  <a:pt x="14676" y="21521"/>
                </a:lnTo>
                <a:lnTo>
                  <a:pt x="14655" y="21460"/>
                </a:lnTo>
                <a:lnTo>
                  <a:pt x="14637" y="21398"/>
                </a:lnTo>
                <a:lnTo>
                  <a:pt x="14637" y="21398"/>
                </a:lnTo>
                <a:lnTo>
                  <a:pt x="14620" y="21341"/>
                </a:lnTo>
                <a:lnTo>
                  <a:pt x="14604" y="21284"/>
                </a:lnTo>
                <a:lnTo>
                  <a:pt x="14588" y="21228"/>
                </a:lnTo>
                <a:lnTo>
                  <a:pt x="14575" y="21170"/>
                </a:lnTo>
                <a:lnTo>
                  <a:pt x="14561" y="21113"/>
                </a:lnTo>
                <a:lnTo>
                  <a:pt x="14548" y="21055"/>
                </a:lnTo>
                <a:lnTo>
                  <a:pt x="14537" y="20997"/>
                </a:lnTo>
                <a:lnTo>
                  <a:pt x="14526" y="20940"/>
                </a:lnTo>
                <a:lnTo>
                  <a:pt x="14516" y="20882"/>
                </a:lnTo>
                <a:lnTo>
                  <a:pt x="14507" y="20824"/>
                </a:lnTo>
                <a:lnTo>
                  <a:pt x="14498" y="20765"/>
                </a:lnTo>
                <a:lnTo>
                  <a:pt x="14491" y="20707"/>
                </a:lnTo>
                <a:lnTo>
                  <a:pt x="14484" y="20649"/>
                </a:lnTo>
                <a:lnTo>
                  <a:pt x="14479" y="20590"/>
                </a:lnTo>
                <a:lnTo>
                  <a:pt x="14474" y="20531"/>
                </a:lnTo>
                <a:lnTo>
                  <a:pt x="14470" y="20471"/>
                </a:lnTo>
                <a:lnTo>
                  <a:pt x="14470" y="20471"/>
                </a:lnTo>
                <a:lnTo>
                  <a:pt x="14467" y="20421"/>
                </a:lnTo>
                <a:lnTo>
                  <a:pt x="14464" y="20370"/>
                </a:lnTo>
                <a:lnTo>
                  <a:pt x="14461" y="20266"/>
                </a:lnTo>
                <a:lnTo>
                  <a:pt x="14458" y="20213"/>
                </a:lnTo>
                <a:lnTo>
                  <a:pt x="14455" y="20161"/>
                </a:lnTo>
                <a:lnTo>
                  <a:pt x="14450" y="20109"/>
                </a:lnTo>
                <a:lnTo>
                  <a:pt x="14443" y="20057"/>
                </a:lnTo>
                <a:lnTo>
                  <a:pt x="14439" y="20032"/>
                </a:lnTo>
                <a:lnTo>
                  <a:pt x="14435" y="20007"/>
                </a:lnTo>
                <a:lnTo>
                  <a:pt x="14428" y="19982"/>
                </a:lnTo>
                <a:lnTo>
                  <a:pt x="14422" y="19957"/>
                </a:lnTo>
                <a:lnTo>
                  <a:pt x="14415" y="19933"/>
                </a:lnTo>
                <a:lnTo>
                  <a:pt x="14408" y="19908"/>
                </a:lnTo>
                <a:lnTo>
                  <a:pt x="14398" y="19885"/>
                </a:lnTo>
                <a:lnTo>
                  <a:pt x="14389" y="19862"/>
                </a:lnTo>
                <a:lnTo>
                  <a:pt x="14378" y="19840"/>
                </a:lnTo>
                <a:lnTo>
                  <a:pt x="14366" y="19817"/>
                </a:lnTo>
                <a:lnTo>
                  <a:pt x="14354" y="19795"/>
                </a:lnTo>
                <a:lnTo>
                  <a:pt x="14340" y="19774"/>
                </a:lnTo>
                <a:lnTo>
                  <a:pt x="14324" y="19754"/>
                </a:lnTo>
                <a:lnTo>
                  <a:pt x="14309" y="19734"/>
                </a:lnTo>
                <a:lnTo>
                  <a:pt x="14290" y="19714"/>
                </a:lnTo>
                <a:lnTo>
                  <a:pt x="14272" y="19695"/>
                </a:lnTo>
                <a:lnTo>
                  <a:pt x="14272" y="19695"/>
                </a:lnTo>
                <a:lnTo>
                  <a:pt x="14257" y="19683"/>
                </a:lnTo>
                <a:lnTo>
                  <a:pt x="14244" y="19674"/>
                </a:lnTo>
                <a:lnTo>
                  <a:pt x="14230" y="19666"/>
                </a:lnTo>
                <a:lnTo>
                  <a:pt x="14217" y="19661"/>
                </a:lnTo>
                <a:lnTo>
                  <a:pt x="14205" y="19658"/>
                </a:lnTo>
                <a:lnTo>
                  <a:pt x="14192" y="19657"/>
                </a:lnTo>
                <a:lnTo>
                  <a:pt x="14181" y="19657"/>
                </a:lnTo>
                <a:lnTo>
                  <a:pt x="14169" y="19659"/>
                </a:lnTo>
                <a:lnTo>
                  <a:pt x="14159" y="19663"/>
                </a:lnTo>
                <a:lnTo>
                  <a:pt x="14148" y="19668"/>
                </a:lnTo>
                <a:lnTo>
                  <a:pt x="14137" y="19676"/>
                </a:lnTo>
                <a:lnTo>
                  <a:pt x="14128" y="19684"/>
                </a:lnTo>
                <a:lnTo>
                  <a:pt x="14119" y="19694"/>
                </a:lnTo>
                <a:lnTo>
                  <a:pt x="14110" y="19705"/>
                </a:lnTo>
                <a:lnTo>
                  <a:pt x="14100" y="19717"/>
                </a:lnTo>
                <a:lnTo>
                  <a:pt x="14092" y="19730"/>
                </a:lnTo>
                <a:lnTo>
                  <a:pt x="14084" y="19744"/>
                </a:lnTo>
                <a:lnTo>
                  <a:pt x="14076" y="19759"/>
                </a:lnTo>
                <a:lnTo>
                  <a:pt x="14061" y="19790"/>
                </a:lnTo>
                <a:lnTo>
                  <a:pt x="14047" y="19824"/>
                </a:lnTo>
                <a:lnTo>
                  <a:pt x="14034" y="19859"/>
                </a:lnTo>
                <a:lnTo>
                  <a:pt x="14022" y="19894"/>
                </a:lnTo>
                <a:lnTo>
                  <a:pt x="14011" y="19929"/>
                </a:lnTo>
                <a:lnTo>
                  <a:pt x="13991" y="19996"/>
                </a:lnTo>
                <a:lnTo>
                  <a:pt x="13991" y="19996"/>
                </a:lnTo>
                <a:lnTo>
                  <a:pt x="13948" y="20136"/>
                </a:lnTo>
                <a:lnTo>
                  <a:pt x="13902" y="20277"/>
                </a:lnTo>
                <a:lnTo>
                  <a:pt x="13856" y="20416"/>
                </a:lnTo>
                <a:lnTo>
                  <a:pt x="13808" y="20557"/>
                </a:lnTo>
                <a:lnTo>
                  <a:pt x="13759" y="20696"/>
                </a:lnTo>
                <a:lnTo>
                  <a:pt x="13708" y="20835"/>
                </a:lnTo>
                <a:lnTo>
                  <a:pt x="13656" y="20973"/>
                </a:lnTo>
                <a:lnTo>
                  <a:pt x="13602" y="21112"/>
                </a:lnTo>
                <a:lnTo>
                  <a:pt x="13548" y="21250"/>
                </a:lnTo>
                <a:lnTo>
                  <a:pt x="13491" y="21388"/>
                </a:lnTo>
                <a:lnTo>
                  <a:pt x="13434" y="21526"/>
                </a:lnTo>
                <a:lnTo>
                  <a:pt x="13375" y="21665"/>
                </a:lnTo>
                <a:lnTo>
                  <a:pt x="13315" y="21803"/>
                </a:lnTo>
                <a:lnTo>
                  <a:pt x="13255" y="21941"/>
                </a:lnTo>
                <a:lnTo>
                  <a:pt x="13192" y="22080"/>
                </a:lnTo>
                <a:lnTo>
                  <a:pt x="13129" y="22218"/>
                </a:lnTo>
                <a:lnTo>
                  <a:pt x="13065" y="22358"/>
                </a:lnTo>
                <a:lnTo>
                  <a:pt x="12999" y="22498"/>
                </a:lnTo>
                <a:lnTo>
                  <a:pt x="12933" y="22637"/>
                </a:lnTo>
                <a:lnTo>
                  <a:pt x="12866" y="22777"/>
                </a:lnTo>
                <a:lnTo>
                  <a:pt x="12729" y="23060"/>
                </a:lnTo>
                <a:lnTo>
                  <a:pt x="12587" y="23344"/>
                </a:lnTo>
                <a:lnTo>
                  <a:pt x="12444" y="23631"/>
                </a:lnTo>
                <a:lnTo>
                  <a:pt x="12296" y="23921"/>
                </a:lnTo>
                <a:lnTo>
                  <a:pt x="11995" y="24513"/>
                </a:lnTo>
                <a:lnTo>
                  <a:pt x="11995" y="24513"/>
                </a:lnTo>
                <a:lnTo>
                  <a:pt x="11958" y="24585"/>
                </a:lnTo>
                <a:lnTo>
                  <a:pt x="11923" y="24659"/>
                </a:lnTo>
                <a:lnTo>
                  <a:pt x="11888" y="24732"/>
                </a:lnTo>
                <a:lnTo>
                  <a:pt x="11854" y="24807"/>
                </a:lnTo>
                <a:lnTo>
                  <a:pt x="11820" y="24881"/>
                </a:lnTo>
                <a:lnTo>
                  <a:pt x="11787" y="24956"/>
                </a:lnTo>
                <a:lnTo>
                  <a:pt x="11755" y="25031"/>
                </a:lnTo>
                <a:lnTo>
                  <a:pt x="11724" y="25106"/>
                </a:lnTo>
                <a:lnTo>
                  <a:pt x="11662" y="25258"/>
                </a:lnTo>
                <a:lnTo>
                  <a:pt x="11603" y="25409"/>
                </a:lnTo>
                <a:lnTo>
                  <a:pt x="11546" y="25562"/>
                </a:lnTo>
                <a:lnTo>
                  <a:pt x="11490" y="25717"/>
                </a:lnTo>
                <a:lnTo>
                  <a:pt x="11490" y="25717"/>
                </a:lnTo>
                <a:lnTo>
                  <a:pt x="11418" y="25921"/>
                </a:lnTo>
                <a:lnTo>
                  <a:pt x="11348" y="26125"/>
                </a:lnTo>
                <a:lnTo>
                  <a:pt x="11280" y="26331"/>
                </a:lnTo>
                <a:lnTo>
                  <a:pt x="11214" y="26536"/>
                </a:lnTo>
                <a:lnTo>
                  <a:pt x="11150" y="26742"/>
                </a:lnTo>
                <a:lnTo>
                  <a:pt x="11089" y="26948"/>
                </a:lnTo>
                <a:lnTo>
                  <a:pt x="11059" y="27051"/>
                </a:lnTo>
                <a:lnTo>
                  <a:pt x="11030" y="27155"/>
                </a:lnTo>
                <a:lnTo>
                  <a:pt x="11001" y="27259"/>
                </a:lnTo>
                <a:lnTo>
                  <a:pt x="10973" y="27362"/>
                </a:lnTo>
                <a:lnTo>
                  <a:pt x="10946" y="27466"/>
                </a:lnTo>
                <a:lnTo>
                  <a:pt x="10920" y="27571"/>
                </a:lnTo>
                <a:lnTo>
                  <a:pt x="10894" y="27675"/>
                </a:lnTo>
                <a:lnTo>
                  <a:pt x="10869" y="27780"/>
                </a:lnTo>
                <a:lnTo>
                  <a:pt x="10844" y="27885"/>
                </a:lnTo>
                <a:lnTo>
                  <a:pt x="10821" y="27989"/>
                </a:lnTo>
                <a:lnTo>
                  <a:pt x="10797" y="28094"/>
                </a:lnTo>
                <a:lnTo>
                  <a:pt x="10774" y="28200"/>
                </a:lnTo>
                <a:lnTo>
                  <a:pt x="10753" y="28306"/>
                </a:lnTo>
                <a:lnTo>
                  <a:pt x="10731" y="28412"/>
                </a:lnTo>
                <a:lnTo>
                  <a:pt x="10710" y="28518"/>
                </a:lnTo>
                <a:lnTo>
                  <a:pt x="10691" y="28624"/>
                </a:lnTo>
                <a:lnTo>
                  <a:pt x="10671" y="28731"/>
                </a:lnTo>
                <a:lnTo>
                  <a:pt x="10654" y="28838"/>
                </a:lnTo>
                <a:lnTo>
                  <a:pt x="10635" y="28945"/>
                </a:lnTo>
                <a:lnTo>
                  <a:pt x="10618" y="29053"/>
                </a:lnTo>
                <a:lnTo>
                  <a:pt x="10618" y="29053"/>
                </a:lnTo>
                <a:lnTo>
                  <a:pt x="10602" y="29164"/>
                </a:lnTo>
                <a:lnTo>
                  <a:pt x="10585" y="29277"/>
                </a:lnTo>
                <a:lnTo>
                  <a:pt x="10569" y="29390"/>
                </a:lnTo>
                <a:lnTo>
                  <a:pt x="10555" y="29504"/>
                </a:lnTo>
                <a:lnTo>
                  <a:pt x="10540" y="29617"/>
                </a:lnTo>
                <a:lnTo>
                  <a:pt x="10528" y="29733"/>
                </a:lnTo>
                <a:lnTo>
                  <a:pt x="10515" y="29847"/>
                </a:lnTo>
                <a:lnTo>
                  <a:pt x="10504" y="29963"/>
                </a:lnTo>
                <a:lnTo>
                  <a:pt x="10495" y="30078"/>
                </a:lnTo>
                <a:lnTo>
                  <a:pt x="10486" y="30195"/>
                </a:lnTo>
                <a:lnTo>
                  <a:pt x="10480" y="30311"/>
                </a:lnTo>
                <a:lnTo>
                  <a:pt x="10475" y="30427"/>
                </a:lnTo>
                <a:lnTo>
                  <a:pt x="10472" y="30544"/>
                </a:lnTo>
                <a:lnTo>
                  <a:pt x="10471" y="30659"/>
                </a:lnTo>
                <a:lnTo>
                  <a:pt x="10471" y="30776"/>
                </a:lnTo>
                <a:lnTo>
                  <a:pt x="10474" y="30892"/>
                </a:lnTo>
                <a:lnTo>
                  <a:pt x="10479" y="31007"/>
                </a:lnTo>
                <a:lnTo>
                  <a:pt x="10486" y="31123"/>
                </a:lnTo>
                <a:lnTo>
                  <a:pt x="10491" y="31181"/>
                </a:lnTo>
                <a:lnTo>
                  <a:pt x="10496" y="31238"/>
                </a:lnTo>
                <a:lnTo>
                  <a:pt x="10502" y="31296"/>
                </a:lnTo>
                <a:lnTo>
                  <a:pt x="10508" y="31353"/>
                </a:lnTo>
                <a:lnTo>
                  <a:pt x="10515" y="31411"/>
                </a:lnTo>
                <a:lnTo>
                  <a:pt x="10523" y="31467"/>
                </a:lnTo>
                <a:lnTo>
                  <a:pt x="10531" y="31524"/>
                </a:lnTo>
                <a:lnTo>
                  <a:pt x="10540" y="31581"/>
                </a:lnTo>
                <a:lnTo>
                  <a:pt x="10550" y="31637"/>
                </a:lnTo>
                <a:lnTo>
                  <a:pt x="10561" y="31694"/>
                </a:lnTo>
                <a:lnTo>
                  <a:pt x="10572" y="31751"/>
                </a:lnTo>
                <a:lnTo>
                  <a:pt x="10584" y="31807"/>
                </a:lnTo>
                <a:lnTo>
                  <a:pt x="10597" y="31862"/>
                </a:lnTo>
                <a:lnTo>
                  <a:pt x="10610" y="31918"/>
                </a:lnTo>
                <a:lnTo>
                  <a:pt x="10625" y="31973"/>
                </a:lnTo>
                <a:lnTo>
                  <a:pt x="10640" y="32029"/>
                </a:lnTo>
                <a:lnTo>
                  <a:pt x="10656" y="32085"/>
                </a:lnTo>
                <a:lnTo>
                  <a:pt x="10673" y="32139"/>
                </a:lnTo>
                <a:lnTo>
                  <a:pt x="10691" y="32194"/>
                </a:lnTo>
                <a:lnTo>
                  <a:pt x="10709" y="32248"/>
                </a:lnTo>
                <a:lnTo>
                  <a:pt x="10729" y="32302"/>
                </a:lnTo>
                <a:lnTo>
                  <a:pt x="10749" y="32357"/>
                </a:lnTo>
                <a:lnTo>
                  <a:pt x="10770" y="32410"/>
                </a:lnTo>
                <a:lnTo>
                  <a:pt x="10793" y="32464"/>
                </a:lnTo>
                <a:lnTo>
                  <a:pt x="10815" y="32516"/>
                </a:lnTo>
                <a:lnTo>
                  <a:pt x="10840" y="32570"/>
                </a:lnTo>
                <a:lnTo>
                  <a:pt x="10865" y="32622"/>
                </a:lnTo>
                <a:lnTo>
                  <a:pt x="10891" y="32674"/>
                </a:lnTo>
                <a:lnTo>
                  <a:pt x="10891" y="32674"/>
                </a:lnTo>
                <a:lnTo>
                  <a:pt x="10914" y="32718"/>
                </a:lnTo>
                <a:lnTo>
                  <a:pt x="10940" y="32762"/>
                </a:lnTo>
                <a:lnTo>
                  <a:pt x="10967" y="32806"/>
                </a:lnTo>
                <a:lnTo>
                  <a:pt x="10996" y="32850"/>
                </a:lnTo>
                <a:lnTo>
                  <a:pt x="11027" y="32893"/>
                </a:lnTo>
                <a:lnTo>
                  <a:pt x="11059" y="32935"/>
                </a:lnTo>
                <a:lnTo>
                  <a:pt x="11092" y="32977"/>
                </a:lnTo>
                <a:lnTo>
                  <a:pt x="11127" y="33020"/>
                </a:lnTo>
                <a:lnTo>
                  <a:pt x="11163" y="33061"/>
                </a:lnTo>
                <a:lnTo>
                  <a:pt x="11200" y="33101"/>
                </a:lnTo>
                <a:lnTo>
                  <a:pt x="11238" y="33142"/>
                </a:lnTo>
                <a:lnTo>
                  <a:pt x="11278" y="33182"/>
                </a:lnTo>
                <a:lnTo>
                  <a:pt x="11318" y="33221"/>
                </a:lnTo>
                <a:lnTo>
                  <a:pt x="11359" y="33259"/>
                </a:lnTo>
                <a:lnTo>
                  <a:pt x="11401" y="33297"/>
                </a:lnTo>
                <a:lnTo>
                  <a:pt x="11445" y="33334"/>
                </a:lnTo>
                <a:lnTo>
                  <a:pt x="11488" y="33370"/>
                </a:lnTo>
                <a:lnTo>
                  <a:pt x="11531" y="33405"/>
                </a:lnTo>
                <a:lnTo>
                  <a:pt x="11576" y="33439"/>
                </a:lnTo>
                <a:lnTo>
                  <a:pt x="11621" y="33473"/>
                </a:lnTo>
                <a:lnTo>
                  <a:pt x="11666" y="33506"/>
                </a:lnTo>
                <a:lnTo>
                  <a:pt x="11712" y="33538"/>
                </a:lnTo>
                <a:lnTo>
                  <a:pt x="11757" y="33568"/>
                </a:lnTo>
                <a:lnTo>
                  <a:pt x="11802" y="33598"/>
                </a:lnTo>
                <a:lnTo>
                  <a:pt x="11849" y="33627"/>
                </a:lnTo>
                <a:lnTo>
                  <a:pt x="11894" y="33655"/>
                </a:lnTo>
                <a:lnTo>
                  <a:pt x="11940" y="33680"/>
                </a:lnTo>
                <a:lnTo>
                  <a:pt x="11985" y="33706"/>
                </a:lnTo>
                <a:lnTo>
                  <a:pt x="12029" y="33731"/>
                </a:lnTo>
                <a:lnTo>
                  <a:pt x="12075" y="33753"/>
                </a:lnTo>
                <a:lnTo>
                  <a:pt x="12118" y="33774"/>
                </a:lnTo>
                <a:lnTo>
                  <a:pt x="12162" y="33795"/>
                </a:lnTo>
                <a:lnTo>
                  <a:pt x="12162" y="33795"/>
                </a:lnTo>
                <a:lnTo>
                  <a:pt x="12206" y="33814"/>
                </a:lnTo>
                <a:lnTo>
                  <a:pt x="12249" y="33833"/>
                </a:lnTo>
                <a:lnTo>
                  <a:pt x="12292" y="33851"/>
                </a:lnTo>
                <a:lnTo>
                  <a:pt x="12337" y="33869"/>
                </a:lnTo>
                <a:lnTo>
                  <a:pt x="12382" y="33886"/>
                </a:lnTo>
                <a:lnTo>
                  <a:pt x="12426" y="33902"/>
                </a:lnTo>
                <a:lnTo>
                  <a:pt x="12517" y="33934"/>
                </a:lnTo>
                <a:lnTo>
                  <a:pt x="12610" y="33963"/>
                </a:lnTo>
                <a:lnTo>
                  <a:pt x="12703" y="33990"/>
                </a:lnTo>
                <a:lnTo>
                  <a:pt x="12797" y="34014"/>
                </a:lnTo>
                <a:lnTo>
                  <a:pt x="12893" y="34037"/>
                </a:lnTo>
                <a:lnTo>
                  <a:pt x="12989" y="34057"/>
                </a:lnTo>
                <a:lnTo>
                  <a:pt x="13085" y="34075"/>
                </a:lnTo>
                <a:lnTo>
                  <a:pt x="13182" y="34092"/>
                </a:lnTo>
                <a:lnTo>
                  <a:pt x="13280" y="34106"/>
                </a:lnTo>
                <a:lnTo>
                  <a:pt x="13378" y="34119"/>
                </a:lnTo>
                <a:lnTo>
                  <a:pt x="13477" y="34130"/>
                </a:lnTo>
                <a:lnTo>
                  <a:pt x="13577" y="34138"/>
                </a:lnTo>
                <a:lnTo>
                  <a:pt x="13676" y="34145"/>
                </a:lnTo>
                <a:lnTo>
                  <a:pt x="13777" y="34149"/>
                </a:lnTo>
                <a:lnTo>
                  <a:pt x="13876" y="34152"/>
                </a:lnTo>
                <a:lnTo>
                  <a:pt x="13976" y="34153"/>
                </a:lnTo>
                <a:lnTo>
                  <a:pt x="14075" y="34152"/>
                </a:lnTo>
                <a:lnTo>
                  <a:pt x="14175" y="34150"/>
                </a:lnTo>
                <a:lnTo>
                  <a:pt x="14274" y="34146"/>
                </a:lnTo>
                <a:lnTo>
                  <a:pt x="14372" y="34139"/>
                </a:lnTo>
                <a:lnTo>
                  <a:pt x="14471" y="34132"/>
                </a:lnTo>
                <a:lnTo>
                  <a:pt x="14568" y="34123"/>
                </a:lnTo>
                <a:lnTo>
                  <a:pt x="14665" y="34112"/>
                </a:lnTo>
                <a:lnTo>
                  <a:pt x="14761" y="34100"/>
                </a:lnTo>
                <a:lnTo>
                  <a:pt x="14856" y="34086"/>
                </a:lnTo>
                <a:lnTo>
                  <a:pt x="14951" y="34070"/>
                </a:lnTo>
                <a:lnTo>
                  <a:pt x="15045" y="34053"/>
                </a:lnTo>
                <a:lnTo>
                  <a:pt x="15137" y="34033"/>
                </a:lnTo>
                <a:lnTo>
                  <a:pt x="15229" y="34014"/>
                </a:lnTo>
                <a:lnTo>
                  <a:pt x="15229" y="34014"/>
                </a:lnTo>
                <a:lnTo>
                  <a:pt x="15296" y="33998"/>
                </a:lnTo>
                <a:lnTo>
                  <a:pt x="15362" y="33981"/>
                </a:lnTo>
                <a:lnTo>
                  <a:pt x="15428" y="33963"/>
                </a:lnTo>
                <a:lnTo>
                  <a:pt x="15493" y="33944"/>
                </a:lnTo>
                <a:lnTo>
                  <a:pt x="15559" y="33923"/>
                </a:lnTo>
                <a:lnTo>
                  <a:pt x="15624" y="33903"/>
                </a:lnTo>
                <a:lnTo>
                  <a:pt x="15688" y="33880"/>
                </a:lnTo>
                <a:lnTo>
                  <a:pt x="15753" y="33858"/>
                </a:lnTo>
                <a:lnTo>
                  <a:pt x="15817" y="33833"/>
                </a:lnTo>
                <a:lnTo>
                  <a:pt x="15881" y="33809"/>
                </a:lnTo>
                <a:lnTo>
                  <a:pt x="15943" y="33783"/>
                </a:lnTo>
                <a:lnTo>
                  <a:pt x="16006" y="33756"/>
                </a:lnTo>
                <a:lnTo>
                  <a:pt x="16069" y="33728"/>
                </a:lnTo>
                <a:lnTo>
                  <a:pt x="16132" y="33701"/>
                </a:lnTo>
                <a:lnTo>
                  <a:pt x="16194" y="33672"/>
                </a:lnTo>
                <a:lnTo>
                  <a:pt x="16256" y="33642"/>
                </a:lnTo>
                <a:lnTo>
                  <a:pt x="16256" y="33642"/>
                </a:lnTo>
                <a:lnTo>
                  <a:pt x="16289" y="33628"/>
                </a:lnTo>
                <a:lnTo>
                  <a:pt x="16335" y="33609"/>
                </a:lnTo>
                <a:lnTo>
                  <a:pt x="16390" y="33587"/>
                </a:lnTo>
                <a:lnTo>
                  <a:pt x="16449" y="33561"/>
                </a:lnTo>
                <a:lnTo>
                  <a:pt x="16479" y="33549"/>
                </a:lnTo>
                <a:lnTo>
                  <a:pt x="16507" y="33536"/>
                </a:lnTo>
                <a:lnTo>
                  <a:pt x="16533" y="33522"/>
                </a:lnTo>
                <a:lnTo>
                  <a:pt x="16558" y="33508"/>
                </a:lnTo>
                <a:lnTo>
                  <a:pt x="16580" y="33494"/>
                </a:lnTo>
                <a:lnTo>
                  <a:pt x="16597" y="33480"/>
                </a:lnTo>
                <a:lnTo>
                  <a:pt x="16606" y="33473"/>
                </a:lnTo>
                <a:lnTo>
                  <a:pt x="16612" y="33466"/>
                </a:lnTo>
                <a:lnTo>
                  <a:pt x="16617" y="33460"/>
                </a:lnTo>
                <a:lnTo>
                  <a:pt x="16621" y="33452"/>
                </a:lnTo>
                <a:lnTo>
                  <a:pt x="16621" y="33452"/>
                </a:lnTo>
                <a:lnTo>
                  <a:pt x="16595" y="33503"/>
                </a:lnTo>
                <a:lnTo>
                  <a:pt x="16569" y="33552"/>
                </a:lnTo>
                <a:lnTo>
                  <a:pt x="16543" y="33600"/>
                </a:lnTo>
                <a:lnTo>
                  <a:pt x="16516" y="33648"/>
                </a:lnTo>
                <a:lnTo>
                  <a:pt x="16489" y="33694"/>
                </a:lnTo>
                <a:lnTo>
                  <a:pt x="16461" y="33739"/>
                </a:lnTo>
                <a:lnTo>
                  <a:pt x="16434" y="33784"/>
                </a:lnTo>
                <a:lnTo>
                  <a:pt x="16405" y="33828"/>
                </a:lnTo>
                <a:lnTo>
                  <a:pt x="16378" y="33870"/>
                </a:lnTo>
                <a:lnTo>
                  <a:pt x="16349" y="33911"/>
                </a:lnTo>
                <a:lnTo>
                  <a:pt x="16320" y="33952"/>
                </a:lnTo>
                <a:lnTo>
                  <a:pt x="16291" y="33993"/>
                </a:lnTo>
                <a:lnTo>
                  <a:pt x="16262" y="34031"/>
                </a:lnTo>
                <a:lnTo>
                  <a:pt x="16232" y="34070"/>
                </a:lnTo>
                <a:lnTo>
                  <a:pt x="16202" y="34106"/>
                </a:lnTo>
                <a:lnTo>
                  <a:pt x="16172" y="34143"/>
                </a:lnTo>
                <a:lnTo>
                  <a:pt x="16141" y="34179"/>
                </a:lnTo>
                <a:lnTo>
                  <a:pt x="16112" y="34213"/>
                </a:lnTo>
                <a:lnTo>
                  <a:pt x="16081" y="34247"/>
                </a:lnTo>
                <a:lnTo>
                  <a:pt x="16050" y="34281"/>
                </a:lnTo>
                <a:lnTo>
                  <a:pt x="16019" y="34313"/>
                </a:lnTo>
                <a:lnTo>
                  <a:pt x="15987" y="34344"/>
                </a:lnTo>
                <a:lnTo>
                  <a:pt x="15956" y="34375"/>
                </a:lnTo>
                <a:lnTo>
                  <a:pt x="15924" y="34404"/>
                </a:lnTo>
                <a:lnTo>
                  <a:pt x="15892" y="34434"/>
                </a:lnTo>
                <a:lnTo>
                  <a:pt x="15860" y="34461"/>
                </a:lnTo>
                <a:lnTo>
                  <a:pt x="15828" y="34489"/>
                </a:lnTo>
                <a:lnTo>
                  <a:pt x="15796" y="34516"/>
                </a:lnTo>
                <a:lnTo>
                  <a:pt x="15763" y="34542"/>
                </a:lnTo>
                <a:lnTo>
                  <a:pt x="15731" y="34567"/>
                </a:lnTo>
                <a:lnTo>
                  <a:pt x="15666" y="34616"/>
                </a:lnTo>
                <a:lnTo>
                  <a:pt x="15600" y="34662"/>
                </a:lnTo>
                <a:lnTo>
                  <a:pt x="15534" y="34704"/>
                </a:lnTo>
                <a:lnTo>
                  <a:pt x="15468" y="34745"/>
                </a:lnTo>
                <a:lnTo>
                  <a:pt x="15402" y="34782"/>
                </a:lnTo>
                <a:lnTo>
                  <a:pt x="15336" y="34818"/>
                </a:lnTo>
                <a:lnTo>
                  <a:pt x="15270" y="34851"/>
                </a:lnTo>
                <a:lnTo>
                  <a:pt x="15204" y="34882"/>
                </a:lnTo>
                <a:lnTo>
                  <a:pt x="15138" y="34910"/>
                </a:lnTo>
                <a:lnTo>
                  <a:pt x="15073" y="34937"/>
                </a:lnTo>
                <a:lnTo>
                  <a:pt x="15007" y="34960"/>
                </a:lnTo>
                <a:lnTo>
                  <a:pt x="14942" y="34983"/>
                </a:lnTo>
                <a:lnTo>
                  <a:pt x="14878" y="35002"/>
                </a:lnTo>
                <a:lnTo>
                  <a:pt x="14814" y="35020"/>
                </a:lnTo>
                <a:lnTo>
                  <a:pt x="14750" y="35037"/>
                </a:lnTo>
                <a:lnTo>
                  <a:pt x="14687" y="35051"/>
                </a:lnTo>
                <a:lnTo>
                  <a:pt x="14625" y="35064"/>
                </a:lnTo>
                <a:lnTo>
                  <a:pt x="14564" y="35076"/>
                </a:lnTo>
                <a:lnTo>
                  <a:pt x="14504" y="35085"/>
                </a:lnTo>
                <a:lnTo>
                  <a:pt x="14445" y="35094"/>
                </a:lnTo>
                <a:lnTo>
                  <a:pt x="14386" y="35101"/>
                </a:lnTo>
                <a:lnTo>
                  <a:pt x="14328" y="35107"/>
                </a:lnTo>
                <a:lnTo>
                  <a:pt x="14273" y="35111"/>
                </a:lnTo>
                <a:lnTo>
                  <a:pt x="14218" y="35115"/>
                </a:lnTo>
                <a:lnTo>
                  <a:pt x="14164" y="35117"/>
                </a:lnTo>
                <a:lnTo>
                  <a:pt x="14112" y="35118"/>
                </a:lnTo>
                <a:lnTo>
                  <a:pt x="14061" y="35118"/>
                </a:lnTo>
                <a:lnTo>
                  <a:pt x="14012" y="35118"/>
                </a:lnTo>
                <a:lnTo>
                  <a:pt x="13963" y="35117"/>
                </a:lnTo>
                <a:lnTo>
                  <a:pt x="13918" y="35115"/>
                </a:lnTo>
                <a:lnTo>
                  <a:pt x="13872" y="35113"/>
                </a:lnTo>
                <a:lnTo>
                  <a:pt x="13789" y="35107"/>
                </a:lnTo>
                <a:lnTo>
                  <a:pt x="13714" y="35099"/>
                </a:lnTo>
                <a:lnTo>
                  <a:pt x="13647" y="35091"/>
                </a:lnTo>
                <a:lnTo>
                  <a:pt x="13588" y="35081"/>
                </a:lnTo>
                <a:lnTo>
                  <a:pt x="13538" y="35072"/>
                </a:lnTo>
                <a:lnTo>
                  <a:pt x="13499" y="35065"/>
                </a:lnTo>
                <a:lnTo>
                  <a:pt x="13470" y="35059"/>
                </a:lnTo>
                <a:lnTo>
                  <a:pt x="13446" y="35052"/>
                </a:lnTo>
                <a:lnTo>
                  <a:pt x="13446" y="35052"/>
                </a:lnTo>
                <a:lnTo>
                  <a:pt x="13473" y="35084"/>
                </a:lnTo>
                <a:lnTo>
                  <a:pt x="13499" y="35117"/>
                </a:lnTo>
                <a:lnTo>
                  <a:pt x="13523" y="35151"/>
                </a:lnTo>
                <a:lnTo>
                  <a:pt x="13548" y="35185"/>
                </a:lnTo>
                <a:lnTo>
                  <a:pt x="13570" y="35219"/>
                </a:lnTo>
                <a:lnTo>
                  <a:pt x="13592" y="35254"/>
                </a:lnTo>
                <a:lnTo>
                  <a:pt x="13614" y="35290"/>
                </a:lnTo>
                <a:lnTo>
                  <a:pt x="13634" y="35326"/>
                </a:lnTo>
                <a:lnTo>
                  <a:pt x="13654" y="35362"/>
                </a:lnTo>
                <a:lnTo>
                  <a:pt x="13672" y="35400"/>
                </a:lnTo>
                <a:lnTo>
                  <a:pt x="13691" y="35438"/>
                </a:lnTo>
                <a:lnTo>
                  <a:pt x="13707" y="35476"/>
                </a:lnTo>
                <a:lnTo>
                  <a:pt x="13725" y="35514"/>
                </a:lnTo>
                <a:lnTo>
                  <a:pt x="13740" y="35554"/>
                </a:lnTo>
                <a:lnTo>
                  <a:pt x="13756" y="35593"/>
                </a:lnTo>
                <a:lnTo>
                  <a:pt x="13770" y="35632"/>
                </a:lnTo>
                <a:lnTo>
                  <a:pt x="13785" y="35673"/>
                </a:lnTo>
                <a:lnTo>
                  <a:pt x="13798" y="35712"/>
                </a:lnTo>
                <a:lnTo>
                  <a:pt x="13823" y="35794"/>
                </a:lnTo>
                <a:lnTo>
                  <a:pt x="13846" y="35875"/>
                </a:lnTo>
                <a:lnTo>
                  <a:pt x="13866" y="35957"/>
                </a:lnTo>
                <a:lnTo>
                  <a:pt x="13886" y="36040"/>
                </a:lnTo>
                <a:lnTo>
                  <a:pt x="13902" y="36122"/>
                </a:lnTo>
                <a:lnTo>
                  <a:pt x="13919" y="36205"/>
                </a:lnTo>
                <a:lnTo>
                  <a:pt x="13932" y="36286"/>
                </a:lnTo>
                <a:lnTo>
                  <a:pt x="13932" y="36286"/>
                </a:lnTo>
                <a:lnTo>
                  <a:pt x="13948" y="36383"/>
                </a:lnTo>
                <a:lnTo>
                  <a:pt x="13961" y="36481"/>
                </a:lnTo>
                <a:lnTo>
                  <a:pt x="13972" y="36579"/>
                </a:lnTo>
                <a:lnTo>
                  <a:pt x="13982" y="36678"/>
                </a:lnTo>
                <a:lnTo>
                  <a:pt x="13990" y="36776"/>
                </a:lnTo>
                <a:lnTo>
                  <a:pt x="13996" y="36875"/>
                </a:lnTo>
                <a:lnTo>
                  <a:pt x="14000" y="36973"/>
                </a:lnTo>
                <a:lnTo>
                  <a:pt x="14004" y="37071"/>
                </a:lnTo>
                <a:lnTo>
                  <a:pt x="14004" y="37071"/>
                </a:lnTo>
                <a:lnTo>
                  <a:pt x="14004" y="37109"/>
                </a:lnTo>
                <a:lnTo>
                  <a:pt x="14002" y="37152"/>
                </a:lnTo>
                <a:lnTo>
                  <a:pt x="13998" y="37201"/>
                </a:lnTo>
                <a:lnTo>
                  <a:pt x="13994" y="37253"/>
                </a:lnTo>
                <a:lnTo>
                  <a:pt x="13983" y="37368"/>
                </a:lnTo>
                <a:lnTo>
                  <a:pt x="13971" y="37489"/>
                </a:lnTo>
                <a:lnTo>
                  <a:pt x="13967" y="37549"/>
                </a:lnTo>
                <a:lnTo>
                  <a:pt x="13963" y="37606"/>
                </a:lnTo>
                <a:lnTo>
                  <a:pt x="13962" y="37663"/>
                </a:lnTo>
                <a:lnTo>
                  <a:pt x="13962" y="37717"/>
                </a:lnTo>
                <a:lnTo>
                  <a:pt x="13963" y="37741"/>
                </a:lnTo>
                <a:lnTo>
                  <a:pt x="13965" y="37765"/>
                </a:lnTo>
                <a:lnTo>
                  <a:pt x="13967" y="37788"/>
                </a:lnTo>
                <a:lnTo>
                  <a:pt x="13971" y="37809"/>
                </a:lnTo>
                <a:lnTo>
                  <a:pt x="13976" y="37829"/>
                </a:lnTo>
                <a:lnTo>
                  <a:pt x="13980" y="37847"/>
                </a:lnTo>
                <a:lnTo>
                  <a:pt x="13986" y="37863"/>
                </a:lnTo>
                <a:lnTo>
                  <a:pt x="13992" y="37878"/>
                </a:lnTo>
                <a:lnTo>
                  <a:pt x="13992" y="37878"/>
                </a:lnTo>
                <a:lnTo>
                  <a:pt x="13936" y="37771"/>
                </a:lnTo>
                <a:lnTo>
                  <a:pt x="13881" y="37665"/>
                </a:lnTo>
                <a:lnTo>
                  <a:pt x="13772" y="37452"/>
                </a:lnTo>
                <a:lnTo>
                  <a:pt x="13664" y="37240"/>
                </a:lnTo>
                <a:lnTo>
                  <a:pt x="13609" y="37135"/>
                </a:lnTo>
                <a:lnTo>
                  <a:pt x="13555" y="37029"/>
                </a:lnTo>
                <a:lnTo>
                  <a:pt x="13499" y="36924"/>
                </a:lnTo>
                <a:lnTo>
                  <a:pt x="13442" y="36819"/>
                </a:lnTo>
                <a:lnTo>
                  <a:pt x="13384" y="36715"/>
                </a:lnTo>
                <a:lnTo>
                  <a:pt x="13325" y="36612"/>
                </a:lnTo>
                <a:lnTo>
                  <a:pt x="13264" y="36510"/>
                </a:lnTo>
                <a:lnTo>
                  <a:pt x="13201" y="36408"/>
                </a:lnTo>
                <a:lnTo>
                  <a:pt x="13136" y="36307"/>
                </a:lnTo>
                <a:lnTo>
                  <a:pt x="13102" y="36257"/>
                </a:lnTo>
                <a:lnTo>
                  <a:pt x="13068" y="36207"/>
                </a:lnTo>
                <a:lnTo>
                  <a:pt x="13068" y="36207"/>
                </a:lnTo>
                <a:lnTo>
                  <a:pt x="13022" y="36141"/>
                </a:lnTo>
                <a:lnTo>
                  <a:pt x="12972" y="36072"/>
                </a:lnTo>
                <a:lnTo>
                  <a:pt x="12917" y="35998"/>
                </a:lnTo>
                <a:lnTo>
                  <a:pt x="12859" y="35922"/>
                </a:lnTo>
                <a:lnTo>
                  <a:pt x="12798" y="35844"/>
                </a:lnTo>
                <a:lnTo>
                  <a:pt x="12733" y="35764"/>
                </a:lnTo>
                <a:lnTo>
                  <a:pt x="12664" y="35682"/>
                </a:lnTo>
                <a:lnTo>
                  <a:pt x="12594" y="35600"/>
                </a:lnTo>
                <a:lnTo>
                  <a:pt x="12519" y="35519"/>
                </a:lnTo>
                <a:lnTo>
                  <a:pt x="12481" y="35478"/>
                </a:lnTo>
                <a:lnTo>
                  <a:pt x="12443" y="35437"/>
                </a:lnTo>
                <a:lnTo>
                  <a:pt x="12404" y="35398"/>
                </a:lnTo>
                <a:lnTo>
                  <a:pt x="12365" y="35358"/>
                </a:lnTo>
                <a:lnTo>
                  <a:pt x="12324" y="35320"/>
                </a:lnTo>
                <a:lnTo>
                  <a:pt x="12284" y="35281"/>
                </a:lnTo>
                <a:lnTo>
                  <a:pt x="12243" y="35244"/>
                </a:lnTo>
                <a:lnTo>
                  <a:pt x="12202" y="35206"/>
                </a:lnTo>
                <a:lnTo>
                  <a:pt x="12159" y="35170"/>
                </a:lnTo>
                <a:lnTo>
                  <a:pt x="12117" y="35135"/>
                </a:lnTo>
                <a:lnTo>
                  <a:pt x="12075" y="35100"/>
                </a:lnTo>
                <a:lnTo>
                  <a:pt x="12031" y="35067"/>
                </a:lnTo>
                <a:lnTo>
                  <a:pt x="11989" y="35035"/>
                </a:lnTo>
                <a:lnTo>
                  <a:pt x="11945" y="35004"/>
                </a:lnTo>
                <a:lnTo>
                  <a:pt x="11901" y="34975"/>
                </a:lnTo>
                <a:lnTo>
                  <a:pt x="11857" y="34946"/>
                </a:lnTo>
                <a:lnTo>
                  <a:pt x="11814" y="34919"/>
                </a:lnTo>
                <a:lnTo>
                  <a:pt x="11769" y="34894"/>
                </a:lnTo>
                <a:lnTo>
                  <a:pt x="11725" y="34870"/>
                </a:lnTo>
                <a:lnTo>
                  <a:pt x="11681" y="34848"/>
                </a:lnTo>
                <a:lnTo>
                  <a:pt x="11635" y="34827"/>
                </a:lnTo>
                <a:lnTo>
                  <a:pt x="11591" y="34809"/>
                </a:lnTo>
                <a:lnTo>
                  <a:pt x="11547" y="34792"/>
                </a:lnTo>
                <a:lnTo>
                  <a:pt x="11502" y="34778"/>
                </a:lnTo>
                <a:lnTo>
                  <a:pt x="11457" y="34765"/>
                </a:lnTo>
                <a:lnTo>
                  <a:pt x="11413" y="34755"/>
                </a:lnTo>
                <a:lnTo>
                  <a:pt x="11368" y="34746"/>
                </a:lnTo>
                <a:lnTo>
                  <a:pt x="11324" y="34741"/>
                </a:lnTo>
                <a:lnTo>
                  <a:pt x="11280" y="34736"/>
                </a:lnTo>
                <a:lnTo>
                  <a:pt x="11235" y="34735"/>
                </a:lnTo>
                <a:lnTo>
                  <a:pt x="11214" y="34736"/>
                </a:lnTo>
                <a:lnTo>
                  <a:pt x="11192" y="34736"/>
                </a:lnTo>
                <a:lnTo>
                  <a:pt x="11170" y="34739"/>
                </a:lnTo>
                <a:lnTo>
                  <a:pt x="11149" y="34741"/>
                </a:lnTo>
                <a:lnTo>
                  <a:pt x="11126" y="34744"/>
                </a:lnTo>
                <a:lnTo>
                  <a:pt x="11104" y="34747"/>
                </a:lnTo>
                <a:lnTo>
                  <a:pt x="11083" y="34751"/>
                </a:lnTo>
                <a:lnTo>
                  <a:pt x="11062" y="34757"/>
                </a:lnTo>
                <a:lnTo>
                  <a:pt x="11040" y="34762"/>
                </a:lnTo>
                <a:lnTo>
                  <a:pt x="11019" y="34769"/>
                </a:lnTo>
                <a:lnTo>
                  <a:pt x="10997" y="34776"/>
                </a:lnTo>
                <a:lnTo>
                  <a:pt x="10976" y="34784"/>
                </a:lnTo>
                <a:lnTo>
                  <a:pt x="10955" y="34792"/>
                </a:lnTo>
                <a:lnTo>
                  <a:pt x="10934" y="34802"/>
                </a:lnTo>
                <a:lnTo>
                  <a:pt x="10913" y="34811"/>
                </a:lnTo>
                <a:lnTo>
                  <a:pt x="10893" y="34823"/>
                </a:lnTo>
                <a:lnTo>
                  <a:pt x="10871" y="34835"/>
                </a:lnTo>
                <a:lnTo>
                  <a:pt x="10851" y="34847"/>
                </a:lnTo>
                <a:lnTo>
                  <a:pt x="10831" y="34861"/>
                </a:lnTo>
                <a:lnTo>
                  <a:pt x="10810" y="34875"/>
                </a:lnTo>
                <a:lnTo>
                  <a:pt x="10790" y="34889"/>
                </a:lnTo>
                <a:lnTo>
                  <a:pt x="10770" y="34906"/>
                </a:lnTo>
                <a:lnTo>
                  <a:pt x="10749" y="34922"/>
                </a:lnTo>
                <a:lnTo>
                  <a:pt x="10730" y="34939"/>
                </a:lnTo>
                <a:lnTo>
                  <a:pt x="10710" y="34957"/>
                </a:lnTo>
                <a:lnTo>
                  <a:pt x="10691" y="34976"/>
                </a:lnTo>
                <a:lnTo>
                  <a:pt x="10671" y="34996"/>
                </a:lnTo>
                <a:lnTo>
                  <a:pt x="10651" y="35018"/>
                </a:lnTo>
                <a:lnTo>
                  <a:pt x="10632" y="35039"/>
                </a:lnTo>
                <a:lnTo>
                  <a:pt x="10613" y="35062"/>
                </a:lnTo>
                <a:lnTo>
                  <a:pt x="10594" y="35085"/>
                </a:lnTo>
                <a:lnTo>
                  <a:pt x="10575" y="35110"/>
                </a:lnTo>
                <a:lnTo>
                  <a:pt x="10575" y="35110"/>
                </a:lnTo>
                <a:lnTo>
                  <a:pt x="10549" y="35146"/>
                </a:lnTo>
                <a:lnTo>
                  <a:pt x="10525" y="35183"/>
                </a:lnTo>
                <a:lnTo>
                  <a:pt x="10501" y="35219"/>
                </a:lnTo>
                <a:lnTo>
                  <a:pt x="10478" y="35257"/>
                </a:lnTo>
                <a:lnTo>
                  <a:pt x="10457" y="35295"/>
                </a:lnTo>
                <a:lnTo>
                  <a:pt x="10435" y="35335"/>
                </a:lnTo>
                <a:lnTo>
                  <a:pt x="10415" y="35374"/>
                </a:lnTo>
                <a:lnTo>
                  <a:pt x="10396" y="35415"/>
                </a:lnTo>
                <a:lnTo>
                  <a:pt x="10377" y="35456"/>
                </a:lnTo>
                <a:lnTo>
                  <a:pt x="10360" y="35496"/>
                </a:lnTo>
                <a:lnTo>
                  <a:pt x="10343" y="35538"/>
                </a:lnTo>
                <a:lnTo>
                  <a:pt x="10327" y="35581"/>
                </a:lnTo>
                <a:lnTo>
                  <a:pt x="10311" y="35623"/>
                </a:lnTo>
                <a:lnTo>
                  <a:pt x="10297" y="35665"/>
                </a:lnTo>
                <a:lnTo>
                  <a:pt x="10283" y="35709"/>
                </a:lnTo>
                <a:lnTo>
                  <a:pt x="10270" y="35752"/>
                </a:lnTo>
                <a:lnTo>
                  <a:pt x="10257" y="35796"/>
                </a:lnTo>
                <a:lnTo>
                  <a:pt x="10245" y="35840"/>
                </a:lnTo>
                <a:lnTo>
                  <a:pt x="10223" y="35929"/>
                </a:lnTo>
                <a:lnTo>
                  <a:pt x="10203" y="36017"/>
                </a:lnTo>
                <a:lnTo>
                  <a:pt x="10185" y="36106"/>
                </a:lnTo>
                <a:lnTo>
                  <a:pt x="10169" y="36195"/>
                </a:lnTo>
                <a:lnTo>
                  <a:pt x="10154" y="36284"/>
                </a:lnTo>
                <a:lnTo>
                  <a:pt x="10142" y="36372"/>
                </a:lnTo>
                <a:lnTo>
                  <a:pt x="10131" y="36458"/>
                </a:lnTo>
                <a:lnTo>
                  <a:pt x="10131" y="36458"/>
                </a:lnTo>
                <a:lnTo>
                  <a:pt x="10125" y="36491"/>
                </a:lnTo>
                <a:lnTo>
                  <a:pt x="10119" y="36532"/>
                </a:lnTo>
                <a:lnTo>
                  <a:pt x="10102" y="36636"/>
                </a:lnTo>
                <a:lnTo>
                  <a:pt x="10083" y="36759"/>
                </a:lnTo>
                <a:lnTo>
                  <a:pt x="10074" y="36824"/>
                </a:lnTo>
                <a:lnTo>
                  <a:pt x="10067" y="36891"/>
                </a:lnTo>
                <a:lnTo>
                  <a:pt x="10059" y="36957"/>
                </a:lnTo>
                <a:lnTo>
                  <a:pt x="10055" y="37021"/>
                </a:lnTo>
                <a:lnTo>
                  <a:pt x="10052" y="37083"/>
                </a:lnTo>
                <a:lnTo>
                  <a:pt x="10052" y="37113"/>
                </a:lnTo>
                <a:lnTo>
                  <a:pt x="10052" y="37142"/>
                </a:lnTo>
                <a:lnTo>
                  <a:pt x="10054" y="37169"/>
                </a:lnTo>
                <a:lnTo>
                  <a:pt x="10056" y="37194"/>
                </a:lnTo>
                <a:lnTo>
                  <a:pt x="10059" y="37219"/>
                </a:lnTo>
                <a:lnTo>
                  <a:pt x="10064" y="37242"/>
                </a:lnTo>
                <a:lnTo>
                  <a:pt x="10069" y="37262"/>
                </a:lnTo>
                <a:lnTo>
                  <a:pt x="10075" y="37281"/>
                </a:lnTo>
                <a:lnTo>
                  <a:pt x="10082" y="37297"/>
                </a:lnTo>
                <a:lnTo>
                  <a:pt x="10090" y="37311"/>
                </a:lnTo>
                <a:lnTo>
                  <a:pt x="10090" y="37311"/>
                </a:lnTo>
                <a:lnTo>
                  <a:pt x="10043" y="37244"/>
                </a:lnTo>
                <a:lnTo>
                  <a:pt x="9996" y="37174"/>
                </a:lnTo>
                <a:lnTo>
                  <a:pt x="9949" y="37102"/>
                </a:lnTo>
                <a:lnTo>
                  <a:pt x="9904" y="37029"/>
                </a:lnTo>
                <a:lnTo>
                  <a:pt x="9859" y="36953"/>
                </a:lnTo>
                <a:lnTo>
                  <a:pt x="9817" y="36876"/>
                </a:lnTo>
                <a:lnTo>
                  <a:pt x="9797" y="36836"/>
                </a:lnTo>
                <a:lnTo>
                  <a:pt x="9777" y="36796"/>
                </a:lnTo>
                <a:lnTo>
                  <a:pt x="9758" y="36757"/>
                </a:lnTo>
                <a:lnTo>
                  <a:pt x="9739" y="36716"/>
                </a:lnTo>
                <a:lnTo>
                  <a:pt x="9721" y="36675"/>
                </a:lnTo>
                <a:lnTo>
                  <a:pt x="9704" y="36635"/>
                </a:lnTo>
                <a:lnTo>
                  <a:pt x="9687" y="36594"/>
                </a:lnTo>
                <a:lnTo>
                  <a:pt x="9671" y="36553"/>
                </a:lnTo>
                <a:lnTo>
                  <a:pt x="9656" y="36512"/>
                </a:lnTo>
                <a:lnTo>
                  <a:pt x="9642" y="36470"/>
                </a:lnTo>
                <a:lnTo>
                  <a:pt x="9628" y="36429"/>
                </a:lnTo>
                <a:lnTo>
                  <a:pt x="9616" y="36388"/>
                </a:lnTo>
                <a:lnTo>
                  <a:pt x="9605" y="36346"/>
                </a:lnTo>
                <a:lnTo>
                  <a:pt x="9593" y="36303"/>
                </a:lnTo>
                <a:lnTo>
                  <a:pt x="9584" y="36261"/>
                </a:lnTo>
                <a:lnTo>
                  <a:pt x="9576" y="36220"/>
                </a:lnTo>
                <a:lnTo>
                  <a:pt x="9569" y="36178"/>
                </a:lnTo>
                <a:lnTo>
                  <a:pt x="9562" y="36136"/>
                </a:lnTo>
                <a:lnTo>
                  <a:pt x="9557" y="36094"/>
                </a:lnTo>
                <a:lnTo>
                  <a:pt x="9553" y="36052"/>
                </a:lnTo>
                <a:lnTo>
                  <a:pt x="9553" y="36052"/>
                </a:lnTo>
                <a:lnTo>
                  <a:pt x="9551" y="36023"/>
                </a:lnTo>
                <a:lnTo>
                  <a:pt x="9550" y="35994"/>
                </a:lnTo>
                <a:lnTo>
                  <a:pt x="9549" y="35965"/>
                </a:lnTo>
                <a:lnTo>
                  <a:pt x="9549" y="35936"/>
                </a:lnTo>
                <a:lnTo>
                  <a:pt x="9550" y="35907"/>
                </a:lnTo>
                <a:lnTo>
                  <a:pt x="9551" y="35879"/>
                </a:lnTo>
                <a:lnTo>
                  <a:pt x="9556" y="35823"/>
                </a:lnTo>
                <a:lnTo>
                  <a:pt x="9562" y="35766"/>
                </a:lnTo>
                <a:lnTo>
                  <a:pt x="9572" y="35710"/>
                </a:lnTo>
                <a:lnTo>
                  <a:pt x="9582" y="35656"/>
                </a:lnTo>
                <a:lnTo>
                  <a:pt x="9594" y="35600"/>
                </a:lnTo>
                <a:lnTo>
                  <a:pt x="9609" y="35547"/>
                </a:lnTo>
                <a:lnTo>
                  <a:pt x="9624" y="35492"/>
                </a:lnTo>
                <a:lnTo>
                  <a:pt x="9642" y="35438"/>
                </a:lnTo>
                <a:lnTo>
                  <a:pt x="9660" y="35385"/>
                </a:lnTo>
                <a:lnTo>
                  <a:pt x="9680" y="35331"/>
                </a:lnTo>
                <a:lnTo>
                  <a:pt x="9700" y="35279"/>
                </a:lnTo>
                <a:lnTo>
                  <a:pt x="9721" y="35225"/>
                </a:lnTo>
                <a:lnTo>
                  <a:pt x="9743" y="35173"/>
                </a:lnTo>
                <a:lnTo>
                  <a:pt x="9788" y="35068"/>
                </a:lnTo>
                <a:lnTo>
                  <a:pt x="9834" y="34962"/>
                </a:lnTo>
                <a:lnTo>
                  <a:pt x="9879" y="34857"/>
                </a:lnTo>
                <a:lnTo>
                  <a:pt x="9923" y="34753"/>
                </a:lnTo>
                <a:lnTo>
                  <a:pt x="9944" y="34699"/>
                </a:lnTo>
                <a:lnTo>
                  <a:pt x="9965" y="34645"/>
                </a:lnTo>
                <a:lnTo>
                  <a:pt x="9984" y="34593"/>
                </a:lnTo>
                <a:lnTo>
                  <a:pt x="10003" y="34538"/>
                </a:lnTo>
                <a:lnTo>
                  <a:pt x="10019" y="34485"/>
                </a:lnTo>
                <a:lnTo>
                  <a:pt x="10035" y="34430"/>
                </a:lnTo>
                <a:lnTo>
                  <a:pt x="10049" y="34376"/>
                </a:lnTo>
                <a:lnTo>
                  <a:pt x="10062" y="34321"/>
                </a:lnTo>
                <a:lnTo>
                  <a:pt x="10062" y="34321"/>
                </a:lnTo>
                <a:lnTo>
                  <a:pt x="10079" y="34239"/>
                </a:lnTo>
                <a:lnTo>
                  <a:pt x="10095" y="34149"/>
                </a:lnTo>
                <a:lnTo>
                  <a:pt x="10110" y="34055"/>
                </a:lnTo>
                <a:lnTo>
                  <a:pt x="10117" y="34006"/>
                </a:lnTo>
                <a:lnTo>
                  <a:pt x="10123" y="33956"/>
                </a:lnTo>
                <a:lnTo>
                  <a:pt x="10130" y="33906"/>
                </a:lnTo>
                <a:lnTo>
                  <a:pt x="10135" y="33855"/>
                </a:lnTo>
                <a:lnTo>
                  <a:pt x="10138" y="33803"/>
                </a:lnTo>
                <a:lnTo>
                  <a:pt x="10141" y="33752"/>
                </a:lnTo>
                <a:lnTo>
                  <a:pt x="10143" y="33701"/>
                </a:lnTo>
                <a:lnTo>
                  <a:pt x="10143" y="33648"/>
                </a:lnTo>
                <a:lnTo>
                  <a:pt x="10143" y="33597"/>
                </a:lnTo>
                <a:lnTo>
                  <a:pt x="10140" y="33545"/>
                </a:lnTo>
                <a:lnTo>
                  <a:pt x="10137" y="33495"/>
                </a:lnTo>
                <a:lnTo>
                  <a:pt x="10131" y="33445"/>
                </a:lnTo>
                <a:lnTo>
                  <a:pt x="10123" y="33395"/>
                </a:lnTo>
                <a:lnTo>
                  <a:pt x="10114" y="33346"/>
                </a:lnTo>
                <a:lnTo>
                  <a:pt x="10104" y="33299"/>
                </a:lnTo>
                <a:lnTo>
                  <a:pt x="10090" y="33252"/>
                </a:lnTo>
                <a:lnTo>
                  <a:pt x="10082" y="33230"/>
                </a:lnTo>
                <a:lnTo>
                  <a:pt x="10075" y="33207"/>
                </a:lnTo>
                <a:lnTo>
                  <a:pt x="10066" y="33186"/>
                </a:lnTo>
                <a:lnTo>
                  <a:pt x="10056" y="33164"/>
                </a:lnTo>
                <a:lnTo>
                  <a:pt x="10047" y="33143"/>
                </a:lnTo>
                <a:lnTo>
                  <a:pt x="10037" y="33123"/>
                </a:lnTo>
                <a:lnTo>
                  <a:pt x="10025" y="33102"/>
                </a:lnTo>
                <a:lnTo>
                  <a:pt x="10014" y="33082"/>
                </a:lnTo>
                <a:lnTo>
                  <a:pt x="10002" y="33063"/>
                </a:lnTo>
                <a:lnTo>
                  <a:pt x="9988" y="33045"/>
                </a:lnTo>
                <a:lnTo>
                  <a:pt x="9975" y="33026"/>
                </a:lnTo>
                <a:lnTo>
                  <a:pt x="9960" y="33008"/>
                </a:lnTo>
                <a:lnTo>
                  <a:pt x="9945" y="32991"/>
                </a:lnTo>
                <a:lnTo>
                  <a:pt x="9930" y="32975"/>
                </a:lnTo>
                <a:lnTo>
                  <a:pt x="9913" y="32959"/>
                </a:lnTo>
                <a:lnTo>
                  <a:pt x="9895" y="32943"/>
                </a:lnTo>
                <a:lnTo>
                  <a:pt x="9878" y="32928"/>
                </a:lnTo>
                <a:lnTo>
                  <a:pt x="9858" y="32914"/>
                </a:lnTo>
                <a:lnTo>
                  <a:pt x="9839" y="32901"/>
                </a:lnTo>
                <a:lnTo>
                  <a:pt x="9818" y="32888"/>
                </a:lnTo>
                <a:lnTo>
                  <a:pt x="9818" y="32888"/>
                </a:lnTo>
                <a:lnTo>
                  <a:pt x="9789" y="32871"/>
                </a:lnTo>
                <a:lnTo>
                  <a:pt x="9759" y="32856"/>
                </a:lnTo>
                <a:lnTo>
                  <a:pt x="9728" y="32843"/>
                </a:lnTo>
                <a:lnTo>
                  <a:pt x="9698" y="32832"/>
                </a:lnTo>
                <a:lnTo>
                  <a:pt x="9668" y="32821"/>
                </a:lnTo>
                <a:lnTo>
                  <a:pt x="9637" y="32811"/>
                </a:lnTo>
                <a:lnTo>
                  <a:pt x="9606" y="32804"/>
                </a:lnTo>
                <a:lnTo>
                  <a:pt x="9574" y="32799"/>
                </a:lnTo>
                <a:lnTo>
                  <a:pt x="9542" y="32793"/>
                </a:lnTo>
                <a:lnTo>
                  <a:pt x="9510" y="32790"/>
                </a:lnTo>
                <a:lnTo>
                  <a:pt x="9478" y="32788"/>
                </a:lnTo>
                <a:lnTo>
                  <a:pt x="9446" y="32787"/>
                </a:lnTo>
                <a:lnTo>
                  <a:pt x="9414" y="32788"/>
                </a:lnTo>
                <a:lnTo>
                  <a:pt x="9381" y="32789"/>
                </a:lnTo>
                <a:lnTo>
                  <a:pt x="9348" y="32792"/>
                </a:lnTo>
                <a:lnTo>
                  <a:pt x="9316" y="32795"/>
                </a:lnTo>
                <a:lnTo>
                  <a:pt x="9283" y="32801"/>
                </a:lnTo>
                <a:lnTo>
                  <a:pt x="9250" y="32807"/>
                </a:lnTo>
                <a:lnTo>
                  <a:pt x="9217" y="32813"/>
                </a:lnTo>
                <a:lnTo>
                  <a:pt x="9184" y="32822"/>
                </a:lnTo>
                <a:lnTo>
                  <a:pt x="9151" y="32831"/>
                </a:lnTo>
                <a:lnTo>
                  <a:pt x="9118" y="32841"/>
                </a:lnTo>
                <a:lnTo>
                  <a:pt x="9084" y="32852"/>
                </a:lnTo>
                <a:lnTo>
                  <a:pt x="9051" y="32864"/>
                </a:lnTo>
                <a:lnTo>
                  <a:pt x="9018" y="32877"/>
                </a:lnTo>
                <a:lnTo>
                  <a:pt x="8985" y="32889"/>
                </a:lnTo>
                <a:lnTo>
                  <a:pt x="8952" y="32903"/>
                </a:lnTo>
                <a:lnTo>
                  <a:pt x="8919" y="32918"/>
                </a:lnTo>
                <a:lnTo>
                  <a:pt x="8886" y="32934"/>
                </a:lnTo>
                <a:lnTo>
                  <a:pt x="8854" y="32950"/>
                </a:lnTo>
                <a:lnTo>
                  <a:pt x="8789" y="32985"/>
                </a:lnTo>
                <a:lnTo>
                  <a:pt x="8724" y="33021"/>
                </a:lnTo>
                <a:lnTo>
                  <a:pt x="8660" y="33060"/>
                </a:lnTo>
                <a:lnTo>
                  <a:pt x="8597" y="33100"/>
                </a:lnTo>
                <a:lnTo>
                  <a:pt x="8535" y="33142"/>
                </a:lnTo>
                <a:lnTo>
                  <a:pt x="8474" y="33184"/>
                </a:lnTo>
                <a:lnTo>
                  <a:pt x="8414" y="33228"/>
                </a:lnTo>
                <a:lnTo>
                  <a:pt x="8356" y="33273"/>
                </a:lnTo>
                <a:lnTo>
                  <a:pt x="8299" y="33316"/>
                </a:lnTo>
                <a:lnTo>
                  <a:pt x="8243" y="33361"/>
                </a:lnTo>
                <a:lnTo>
                  <a:pt x="8190" y="33406"/>
                </a:lnTo>
                <a:lnTo>
                  <a:pt x="8137" y="33450"/>
                </a:lnTo>
                <a:lnTo>
                  <a:pt x="8087" y="33494"/>
                </a:lnTo>
                <a:lnTo>
                  <a:pt x="7993" y="33578"/>
                </a:lnTo>
                <a:lnTo>
                  <a:pt x="7908" y="33655"/>
                </a:lnTo>
                <a:lnTo>
                  <a:pt x="7908" y="33655"/>
                </a:lnTo>
                <a:lnTo>
                  <a:pt x="7861" y="33698"/>
                </a:lnTo>
                <a:lnTo>
                  <a:pt x="7815" y="33743"/>
                </a:lnTo>
                <a:lnTo>
                  <a:pt x="7771" y="33788"/>
                </a:lnTo>
                <a:lnTo>
                  <a:pt x="7726" y="33834"/>
                </a:lnTo>
                <a:lnTo>
                  <a:pt x="7685" y="33880"/>
                </a:lnTo>
                <a:lnTo>
                  <a:pt x="7644" y="33929"/>
                </a:lnTo>
                <a:lnTo>
                  <a:pt x="7605" y="33976"/>
                </a:lnTo>
                <a:lnTo>
                  <a:pt x="7567" y="34025"/>
                </a:lnTo>
                <a:lnTo>
                  <a:pt x="7530" y="34074"/>
                </a:lnTo>
                <a:lnTo>
                  <a:pt x="7494" y="34123"/>
                </a:lnTo>
                <a:lnTo>
                  <a:pt x="7460" y="34174"/>
                </a:lnTo>
                <a:lnTo>
                  <a:pt x="7428" y="34225"/>
                </a:lnTo>
                <a:lnTo>
                  <a:pt x="7397" y="34277"/>
                </a:lnTo>
                <a:lnTo>
                  <a:pt x="7369" y="34330"/>
                </a:lnTo>
                <a:lnTo>
                  <a:pt x="7341" y="34383"/>
                </a:lnTo>
                <a:lnTo>
                  <a:pt x="7315" y="34438"/>
                </a:lnTo>
                <a:lnTo>
                  <a:pt x="7291" y="34492"/>
                </a:lnTo>
                <a:lnTo>
                  <a:pt x="7269" y="34548"/>
                </a:lnTo>
                <a:lnTo>
                  <a:pt x="7249" y="34605"/>
                </a:lnTo>
                <a:lnTo>
                  <a:pt x="7229" y="34663"/>
                </a:lnTo>
                <a:lnTo>
                  <a:pt x="7213" y="34720"/>
                </a:lnTo>
                <a:lnTo>
                  <a:pt x="7198" y="34779"/>
                </a:lnTo>
                <a:lnTo>
                  <a:pt x="7185" y="34839"/>
                </a:lnTo>
                <a:lnTo>
                  <a:pt x="7174" y="34899"/>
                </a:lnTo>
                <a:lnTo>
                  <a:pt x="7165" y="34960"/>
                </a:lnTo>
                <a:lnTo>
                  <a:pt x="7158" y="35023"/>
                </a:lnTo>
                <a:lnTo>
                  <a:pt x="7153" y="35085"/>
                </a:lnTo>
                <a:lnTo>
                  <a:pt x="7151" y="35150"/>
                </a:lnTo>
                <a:lnTo>
                  <a:pt x="7150" y="35215"/>
                </a:lnTo>
                <a:lnTo>
                  <a:pt x="7152" y="35280"/>
                </a:lnTo>
                <a:lnTo>
                  <a:pt x="7155" y="35346"/>
                </a:lnTo>
                <a:lnTo>
                  <a:pt x="7161" y="35414"/>
                </a:lnTo>
                <a:lnTo>
                  <a:pt x="7161" y="35414"/>
                </a:lnTo>
                <a:lnTo>
                  <a:pt x="7169" y="35472"/>
                </a:lnTo>
                <a:lnTo>
                  <a:pt x="7176" y="35528"/>
                </a:lnTo>
                <a:lnTo>
                  <a:pt x="7183" y="35586"/>
                </a:lnTo>
                <a:lnTo>
                  <a:pt x="7192" y="35643"/>
                </a:lnTo>
                <a:lnTo>
                  <a:pt x="7200" y="35701"/>
                </a:lnTo>
                <a:lnTo>
                  <a:pt x="7211" y="35758"/>
                </a:lnTo>
                <a:lnTo>
                  <a:pt x="7232" y="35873"/>
                </a:lnTo>
                <a:lnTo>
                  <a:pt x="7256" y="35988"/>
                </a:lnTo>
                <a:lnTo>
                  <a:pt x="7282" y="36103"/>
                </a:lnTo>
                <a:lnTo>
                  <a:pt x="7311" y="36217"/>
                </a:lnTo>
                <a:lnTo>
                  <a:pt x="7341" y="36332"/>
                </a:lnTo>
                <a:lnTo>
                  <a:pt x="7373" y="36445"/>
                </a:lnTo>
                <a:lnTo>
                  <a:pt x="7407" y="36559"/>
                </a:lnTo>
                <a:lnTo>
                  <a:pt x="7443" y="36671"/>
                </a:lnTo>
                <a:lnTo>
                  <a:pt x="7480" y="36782"/>
                </a:lnTo>
                <a:lnTo>
                  <a:pt x="7518" y="36893"/>
                </a:lnTo>
                <a:lnTo>
                  <a:pt x="7558" y="37002"/>
                </a:lnTo>
                <a:lnTo>
                  <a:pt x="7600" y="37110"/>
                </a:lnTo>
                <a:lnTo>
                  <a:pt x="7642" y="37217"/>
                </a:lnTo>
                <a:lnTo>
                  <a:pt x="7642" y="37217"/>
                </a:lnTo>
                <a:lnTo>
                  <a:pt x="7600" y="37199"/>
                </a:lnTo>
                <a:lnTo>
                  <a:pt x="7558" y="37181"/>
                </a:lnTo>
                <a:lnTo>
                  <a:pt x="7518" y="37162"/>
                </a:lnTo>
                <a:lnTo>
                  <a:pt x="7479" y="37143"/>
                </a:lnTo>
                <a:lnTo>
                  <a:pt x="7441" y="37123"/>
                </a:lnTo>
                <a:lnTo>
                  <a:pt x="7404" y="37102"/>
                </a:lnTo>
                <a:lnTo>
                  <a:pt x="7367" y="37082"/>
                </a:lnTo>
                <a:lnTo>
                  <a:pt x="7331" y="37061"/>
                </a:lnTo>
                <a:lnTo>
                  <a:pt x="7296" y="37039"/>
                </a:lnTo>
                <a:lnTo>
                  <a:pt x="7262" y="37018"/>
                </a:lnTo>
                <a:lnTo>
                  <a:pt x="7229" y="36995"/>
                </a:lnTo>
                <a:lnTo>
                  <a:pt x="7197" y="36973"/>
                </a:lnTo>
                <a:lnTo>
                  <a:pt x="7166" y="36949"/>
                </a:lnTo>
                <a:lnTo>
                  <a:pt x="7136" y="36927"/>
                </a:lnTo>
                <a:lnTo>
                  <a:pt x="7106" y="36902"/>
                </a:lnTo>
                <a:lnTo>
                  <a:pt x="7077" y="36879"/>
                </a:lnTo>
                <a:lnTo>
                  <a:pt x="7049" y="36854"/>
                </a:lnTo>
                <a:lnTo>
                  <a:pt x="7022" y="36830"/>
                </a:lnTo>
                <a:lnTo>
                  <a:pt x="6995" y="36804"/>
                </a:lnTo>
                <a:lnTo>
                  <a:pt x="6969" y="36778"/>
                </a:lnTo>
                <a:lnTo>
                  <a:pt x="6945" y="36753"/>
                </a:lnTo>
                <a:lnTo>
                  <a:pt x="6920" y="36727"/>
                </a:lnTo>
                <a:lnTo>
                  <a:pt x="6896" y="36700"/>
                </a:lnTo>
                <a:lnTo>
                  <a:pt x="6874" y="36673"/>
                </a:lnTo>
                <a:lnTo>
                  <a:pt x="6851" y="36647"/>
                </a:lnTo>
                <a:lnTo>
                  <a:pt x="6830" y="36619"/>
                </a:lnTo>
                <a:lnTo>
                  <a:pt x="6809" y="36591"/>
                </a:lnTo>
                <a:lnTo>
                  <a:pt x="6789" y="36563"/>
                </a:lnTo>
                <a:lnTo>
                  <a:pt x="6769" y="36535"/>
                </a:lnTo>
                <a:lnTo>
                  <a:pt x="6751" y="36506"/>
                </a:lnTo>
                <a:lnTo>
                  <a:pt x="6732" y="36479"/>
                </a:lnTo>
                <a:lnTo>
                  <a:pt x="6715" y="36450"/>
                </a:lnTo>
                <a:lnTo>
                  <a:pt x="6698" y="36421"/>
                </a:lnTo>
                <a:lnTo>
                  <a:pt x="6682" y="36391"/>
                </a:lnTo>
                <a:lnTo>
                  <a:pt x="6651" y="36332"/>
                </a:lnTo>
                <a:lnTo>
                  <a:pt x="6622" y="36272"/>
                </a:lnTo>
                <a:lnTo>
                  <a:pt x="6595" y="36211"/>
                </a:lnTo>
                <a:lnTo>
                  <a:pt x="6571" y="36150"/>
                </a:lnTo>
                <a:lnTo>
                  <a:pt x="6549" y="36088"/>
                </a:lnTo>
                <a:lnTo>
                  <a:pt x="6528" y="36026"/>
                </a:lnTo>
                <a:lnTo>
                  <a:pt x="6509" y="35963"/>
                </a:lnTo>
                <a:lnTo>
                  <a:pt x="6493" y="35900"/>
                </a:lnTo>
                <a:lnTo>
                  <a:pt x="6478" y="35837"/>
                </a:lnTo>
                <a:lnTo>
                  <a:pt x="6464" y="35772"/>
                </a:lnTo>
                <a:lnTo>
                  <a:pt x="6452" y="35709"/>
                </a:lnTo>
                <a:lnTo>
                  <a:pt x="6441" y="35645"/>
                </a:lnTo>
                <a:lnTo>
                  <a:pt x="6432" y="35581"/>
                </a:lnTo>
                <a:lnTo>
                  <a:pt x="6424" y="35517"/>
                </a:lnTo>
                <a:lnTo>
                  <a:pt x="6417" y="35452"/>
                </a:lnTo>
                <a:lnTo>
                  <a:pt x="6411" y="35388"/>
                </a:lnTo>
                <a:lnTo>
                  <a:pt x="6406" y="35325"/>
                </a:lnTo>
                <a:lnTo>
                  <a:pt x="6402" y="35262"/>
                </a:lnTo>
                <a:lnTo>
                  <a:pt x="6399" y="35199"/>
                </a:lnTo>
                <a:lnTo>
                  <a:pt x="6397" y="35136"/>
                </a:lnTo>
                <a:lnTo>
                  <a:pt x="6395" y="35074"/>
                </a:lnTo>
                <a:lnTo>
                  <a:pt x="6393" y="34950"/>
                </a:lnTo>
                <a:lnTo>
                  <a:pt x="6392" y="34831"/>
                </a:lnTo>
                <a:lnTo>
                  <a:pt x="6392" y="34714"/>
                </a:lnTo>
                <a:lnTo>
                  <a:pt x="6392" y="34601"/>
                </a:lnTo>
                <a:lnTo>
                  <a:pt x="6392" y="34491"/>
                </a:lnTo>
                <a:lnTo>
                  <a:pt x="6390" y="34387"/>
                </a:lnTo>
                <a:lnTo>
                  <a:pt x="6388" y="34336"/>
                </a:lnTo>
                <a:lnTo>
                  <a:pt x="6386" y="34287"/>
                </a:lnTo>
                <a:lnTo>
                  <a:pt x="6383" y="34240"/>
                </a:lnTo>
                <a:lnTo>
                  <a:pt x="6380" y="34194"/>
                </a:lnTo>
                <a:lnTo>
                  <a:pt x="6374" y="34149"/>
                </a:lnTo>
                <a:lnTo>
                  <a:pt x="6369" y="34106"/>
                </a:lnTo>
                <a:lnTo>
                  <a:pt x="6363" y="34064"/>
                </a:lnTo>
                <a:lnTo>
                  <a:pt x="6355" y="34026"/>
                </a:lnTo>
                <a:lnTo>
                  <a:pt x="6347" y="33987"/>
                </a:lnTo>
                <a:lnTo>
                  <a:pt x="6336" y="33952"/>
                </a:lnTo>
                <a:lnTo>
                  <a:pt x="6325" y="33918"/>
                </a:lnTo>
                <a:lnTo>
                  <a:pt x="6311" y="33887"/>
                </a:lnTo>
                <a:lnTo>
                  <a:pt x="6297" y="33857"/>
                </a:lnTo>
                <a:lnTo>
                  <a:pt x="6290" y="33843"/>
                </a:lnTo>
                <a:lnTo>
                  <a:pt x="6282" y="33829"/>
                </a:lnTo>
                <a:lnTo>
                  <a:pt x="6282" y="33829"/>
                </a:lnTo>
                <a:lnTo>
                  <a:pt x="6263" y="33803"/>
                </a:lnTo>
                <a:lnTo>
                  <a:pt x="6243" y="33779"/>
                </a:lnTo>
                <a:lnTo>
                  <a:pt x="6222" y="33754"/>
                </a:lnTo>
                <a:lnTo>
                  <a:pt x="6199" y="33731"/>
                </a:lnTo>
                <a:lnTo>
                  <a:pt x="6174" y="33708"/>
                </a:lnTo>
                <a:lnTo>
                  <a:pt x="6147" y="33687"/>
                </a:lnTo>
                <a:lnTo>
                  <a:pt x="6121" y="33666"/>
                </a:lnTo>
                <a:lnTo>
                  <a:pt x="6091" y="33647"/>
                </a:lnTo>
                <a:lnTo>
                  <a:pt x="6061" y="33628"/>
                </a:lnTo>
                <a:lnTo>
                  <a:pt x="6029" y="33610"/>
                </a:lnTo>
                <a:lnTo>
                  <a:pt x="5996" y="33593"/>
                </a:lnTo>
                <a:lnTo>
                  <a:pt x="5962" y="33576"/>
                </a:lnTo>
                <a:lnTo>
                  <a:pt x="5927" y="33560"/>
                </a:lnTo>
                <a:lnTo>
                  <a:pt x="5891" y="33545"/>
                </a:lnTo>
                <a:lnTo>
                  <a:pt x="5855" y="33532"/>
                </a:lnTo>
                <a:lnTo>
                  <a:pt x="5816" y="33518"/>
                </a:lnTo>
                <a:lnTo>
                  <a:pt x="5777" y="33505"/>
                </a:lnTo>
                <a:lnTo>
                  <a:pt x="5738" y="33492"/>
                </a:lnTo>
                <a:lnTo>
                  <a:pt x="5698" y="33481"/>
                </a:lnTo>
                <a:lnTo>
                  <a:pt x="5658" y="33469"/>
                </a:lnTo>
                <a:lnTo>
                  <a:pt x="5616" y="33460"/>
                </a:lnTo>
                <a:lnTo>
                  <a:pt x="5575" y="33450"/>
                </a:lnTo>
                <a:lnTo>
                  <a:pt x="5490" y="33432"/>
                </a:lnTo>
                <a:lnTo>
                  <a:pt x="5405" y="33417"/>
                </a:lnTo>
                <a:lnTo>
                  <a:pt x="5319" y="33403"/>
                </a:lnTo>
                <a:lnTo>
                  <a:pt x="5233" y="33392"/>
                </a:lnTo>
                <a:lnTo>
                  <a:pt x="5147" y="33382"/>
                </a:lnTo>
                <a:lnTo>
                  <a:pt x="5062" y="33374"/>
                </a:lnTo>
                <a:lnTo>
                  <a:pt x="4980" y="33368"/>
                </a:lnTo>
                <a:lnTo>
                  <a:pt x="4900" y="33362"/>
                </a:lnTo>
                <a:lnTo>
                  <a:pt x="4821" y="33358"/>
                </a:lnTo>
                <a:lnTo>
                  <a:pt x="4747" y="33356"/>
                </a:lnTo>
                <a:lnTo>
                  <a:pt x="4676" y="33354"/>
                </a:lnTo>
                <a:lnTo>
                  <a:pt x="4609" y="33353"/>
                </a:lnTo>
                <a:lnTo>
                  <a:pt x="4547" y="33353"/>
                </a:lnTo>
                <a:lnTo>
                  <a:pt x="4438" y="33354"/>
                </a:lnTo>
                <a:lnTo>
                  <a:pt x="4357" y="33356"/>
                </a:lnTo>
                <a:lnTo>
                  <a:pt x="4286" y="33358"/>
                </a:lnTo>
                <a:lnTo>
                  <a:pt x="4286" y="33358"/>
                </a:lnTo>
                <a:lnTo>
                  <a:pt x="4324" y="33328"/>
                </a:lnTo>
                <a:lnTo>
                  <a:pt x="4362" y="33299"/>
                </a:lnTo>
                <a:lnTo>
                  <a:pt x="4401" y="33273"/>
                </a:lnTo>
                <a:lnTo>
                  <a:pt x="4440" y="33246"/>
                </a:lnTo>
                <a:lnTo>
                  <a:pt x="4479" y="33221"/>
                </a:lnTo>
                <a:lnTo>
                  <a:pt x="4517" y="33198"/>
                </a:lnTo>
                <a:lnTo>
                  <a:pt x="4556" y="33175"/>
                </a:lnTo>
                <a:lnTo>
                  <a:pt x="4595" y="33154"/>
                </a:lnTo>
                <a:lnTo>
                  <a:pt x="4634" y="33133"/>
                </a:lnTo>
                <a:lnTo>
                  <a:pt x="4674" y="33114"/>
                </a:lnTo>
                <a:lnTo>
                  <a:pt x="4713" y="33097"/>
                </a:lnTo>
                <a:lnTo>
                  <a:pt x="4752" y="33080"/>
                </a:lnTo>
                <a:lnTo>
                  <a:pt x="4791" y="33064"/>
                </a:lnTo>
                <a:lnTo>
                  <a:pt x="4830" y="33050"/>
                </a:lnTo>
                <a:lnTo>
                  <a:pt x="4870" y="33036"/>
                </a:lnTo>
                <a:lnTo>
                  <a:pt x="4909" y="33023"/>
                </a:lnTo>
                <a:lnTo>
                  <a:pt x="4949" y="33011"/>
                </a:lnTo>
                <a:lnTo>
                  <a:pt x="4988" y="33001"/>
                </a:lnTo>
                <a:lnTo>
                  <a:pt x="5027" y="32991"/>
                </a:lnTo>
                <a:lnTo>
                  <a:pt x="5067" y="32983"/>
                </a:lnTo>
                <a:lnTo>
                  <a:pt x="5106" y="32974"/>
                </a:lnTo>
                <a:lnTo>
                  <a:pt x="5145" y="32968"/>
                </a:lnTo>
                <a:lnTo>
                  <a:pt x="5184" y="32961"/>
                </a:lnTo>
                <a:lnTo>
                  <a:pt x="5223" y="32955"/>
                </a:lnTo>
                <a:lnTo>
                  <a:pt x="5263" y="32950"/>
                </a:lnTo>
                <a:lnTo>
                  <a:pt x="5301" y="32946"/>
                </a:lnTo>
                <a:lnTo>
                  <a:pt x="5340" y="32943"/>
                </a:lnTo>
                <a:lnTo>
                  <a:pt x="5379" y="32940"/>
                </a:lnTo>
                <a:lnTo>
                  <a:pt x="5456" y="32937"/>
                </a:lnTo>
                <a:lnTo>
                  <a:pt x="5533" y="32935"/>
                </a:lnTo>
                <a:lnTo>
                  <a:pt x="5609" y="32937"/>
                </a:lnTo>
                <a:lnTo>
                  <a:pt x="5684" y="32940"/>
                </a:lnTo>
                <a:lnTo>
                  <a:pt x="5760" y="32944"/>
                </a:lnTo>
                <a:lnTo>
                  <a:pt x="5834" y="32950"/>
                </a:lnTo>
                <a:lnTo>
                  <a:pt x="5907" y="32958"/>
                </a:lnTo>
                <a:lnTo>
                  <a:pt x="5980" y="32968"/>
                </a:lnTo>
                <a:lnTo>
                  <a:pt x="6052" y="32977"/>
                </a:lnTo>
                <a:lnTo>
                  <a:pt x="6123" y="32988"/>
                </a:lnTo>
                <a:lnTo>
                  <a:pt x="6261" y="33011"/>
                </a:lnTo>
                <a:lnTo>
                  <a:pt x="6394" y="33035"/>
                </a:lnTo>
                <a:lnTo>
                  <a:pt x="6522" y="33056"/>
                </a:lnTo>
                <a:lnTo>
                  <a:pt x="6584" y="33067"/>
                </a:lnTo>
                <a:lnTo>
                  <a:pt x="6644" y="33077"/>
                </a:lnTo>
                <a:lnTo>
                  <a:pt x="6644" y="33077"/>
                </a:lnTo>
                <a:lnTo>
                  <a:pt x="6666" y="33079"/>
                </a:lnTo>
                <a:lnTo>
                  <a:pt x="6689" y="33081"/>
                </a:lnTo>
                <a:lnTo>
                  <a:pt x="6711" y="33083"/>
                </a:lnTo>
                <a:lnTo>
                  <a:pt x="6733" y="33083"/>
                </a:lnTo>
                <a:lnTo>
                  <a:pt x="6756" y="33083"/>
                </a:lnTo>
                <a:lnTo>
                  <a:pt x="6779" y="33082"/>
                </a:lnTo>
                <a:lnTo>
                  <a:pt x="6801" y="33081"/>
                </a:lnTo>
                <a:lnTo>
                  <a:pt x="6824" y="33079"/>
                </a:lnTo>
                <a:lnTo>
                  <a:pt x="6847" y="33076"/>
                </a:lnTo>
                <a:lnTo>
                  <a:pt x="6869" y="33072"/>
                </a:lnTo>
                <a:lnTo>
                  <a:pt x="6916" y="33063"/>
                </a:lnTo>
                <a:lnTo>
                  <a:pt x="6961" y="33051"/>
                </a:lnTo>
                <a:lnTo>
                  <a:pt x="7007" y="33037"/>
                </a:lnTo>
                <a:lnTo>
                  <a:pt x="7053" y="33022"/>
                </a:lnTo>
                <a:lnTo>
                  <a:pt x="7098" y="33004"/>
                </a:lnTo>
                <a:lnTo>
                  <a:pt x="7144" y="32984"/>
                </a:lnTo>
                <a:lnTo>
                  <a:pt x="7189" y="32962"/>
                </a:lnTo>
                <a:lnTo>
                  <a:pt x="7233" y="32940"/>
                </a:lnTo>
                <a:lnTo>
                  <a:pt x="7279" y="32915"/>
                </a:lnTo>
                <a:lnTo>
                  <a:pt x="7323" y="32888"/>
                </a:lnTo>
                <a:lnTo>
                  <a:pt x="7367" y="32862"/>
                </a:lnTo>
                <a:lnTo>
                  <a:pt x="7410" y="32834"/>
                </a:lnTo>
                <a:lnTo>
                  <a:pt x="7453" y="32805"/>
                </a:lnTo>
                <a:lnTo>
                  <a:pt x="7495" y="32775"/>
                </a:lnTo>
                <a:lnTo>
                  <a:pt x="7538" y="32744"/>
                </a:lnTo>
                <a:lnTo>
                  <a:pt x="7579" y="32713"/>
                </a:lnTo>
                <a:lnTo>
                  <a:pt x="7620" y="32682"/>
                </a:lnTo>
                <a:lnTo>
                  <a:pt x="7699" y="32618"/>
                </a:lnTo>
                <a:lnTo>
                  <a:pt x="7775" y="32555"/>
                </a:lnTo>
                <a:lnTo>
                  <a:pt x="7847" y="32492"/>
                </a:lnTo>
                <a:lnTo>
                  <a:pt x="7979" y="32376"/>
                </a:lnTo>
                <a:lnTo>
                  <a:pt x="7979" y="32376"/>
                </a:lnTo>
                <a:lnTo>
                  <a:pt x="8031" y="32330"/>
                </a:lnTo>
                <a:lnTo>
                  <a:pt x="8080" y="32283"/>
                </a:lnTo>
                <a:lnTo>
                  <a:pt x="8129" y="32236"/>
                </a:lnTo>
                <a:lnTo>
                  <a:pt x="8176" y="32189"/>
                </a:lnTo>
                <a:lnTo>
                  <a:pt x="8222" y="32141"/>
                </a:lnTo>
                <a:lnTo>
                  <a:pt x="8266" y="32093"/>
                </a:lnTo>
                <a:lnTo>
                  <a:pt x="8308" y="32045"/>
                </a:lnTo>
                <a:lnTo>
                  <a:pt x="8350" y="31996"/>
                </a:lnTo>
                <a:lnTo>
                  <a:pt x="8391" y="31947"/>
                </a:lnTo>
                <a:lnTo>
                  <a:pt x="8430" y="31897"/>
                </a:lnTo>
                <a:lnTo>
                  <a:pt x="8467" y="31848"/>
                </a:lnTo>
                <a:lnTo>
                  <a:pt x="8504" y="31798"/>
                </a:lnTo>
                <a:lnTo>
                  <a:pt x="8539" y="31748"/>
                </a:lnTo>
                <a:lnTo>
                  <a:pt x="8573" y="31696"/>
                </a:lnTo>
                <a:lnTo>
                  <a:pt x="8606" y="31646"/>
                </a:lnTo>
                <a:lnTo>
                  <a:pt x="8637" y="31595"/>
                </a:lnTo>
                <a:lnTo>
                  <a:pt x="8668" y="31542"/>
                </a:lnTo>
                <a:lnTo>
                  <a:pt x="8697" y="31491"/>
                </a:lnTo>
                <a:lnTo>
                  <a:pt x="8726" y="31438"/>
                </a:lnTo>
                <a:lnTo>
                  <a:pt x="8753" y="31386"/>
                </a:lnTo>
                <a:lnTo>
                  <a:pt x="8778" y="31332"/>
                </a:lnTo>
                <a:lnTo>
                  <a:pt x="8803" y="31279"/>
                </a:lnTo>
                <a:lnTo>
                  <a:pt x="8827" y="31225"/>
                </a:lnTo>
                <a:lnTo>
                  <a:pt x="8851" y="31171"/>
                </a:lnTo>
                <a:lnTo>
                  <a:pt x="8872" y="31116"/>
                </a:lnTo>
                <a:lnTo>
                  <a:pt x="8893" y="31062"/>
                </a:lnTo>
                <a:lnTo>
                  <a:pt x="8913" y="31007"/>
                </a:lnTo>
                <a:lnTo>
                  <a:pt x="8932" y="30952"/>
                </a:lnTo>
                <a:lnTo>
                  <a:pt x="8950" y="30896"/>
                </a:lnTo>
                <a:lnTo>
                  <a:pt x="8967" y="30839"/>
                </a:lnTo>
                <a:lnTo>
                  <a:pt x="8983" y="30784"/>
                </a:lnTo>
                <a:lnTo>
                  <a:pt x="8998" y="30727"/>
                </a:lnTo>
                <a:lnTo>
                  <a:pt x="9013" y="30669"/>
                </a:lnTo>
                <a:lnTo>
                  <a:pt x="9026" y="30612"/>
                </a:lnTo>
                <a:lnTo>
                  <a:pt x="9038" y="30555"/>
                </a:lnTo>
                <a:lnTo>
                  <a:pt x="9051" y="30497"/>
                </a:lnTo>
                <a:lnTo>
                  <a:pt x="9062" y="30438"/>
                </a:lnTo>
                <a:lnTo>
                  <a:pt x="9071" y="30379"/>
                </a:lnTo>
                <a:lnTo>
                  <a:pt x="9082" y="30320"/>
                </a:lnTo>
                <a:lnTo>
                  <a:pt x="9090" y="30260"/>
                </a:lnTo>
                <a:lnTo>
                  <a:pt x="9098" y="30201"/>
                </a:lnTo>
                <a:lnTo>
                  <a:pt x="9105" y="30140"/>
                </a:lnTo>
                <a:lnTo>
                  <a:pt x="9113" y="30080"/>
                </a:lnTo>
                <a:lnTo>
                  <a:pt x="9119" y="30019"/>
                </a:lnTo>
                <a:lnTo>
                  <a:pt x="9124" y="29958"/>
                </a:lnTo>
                <a:lnTo>
                  <a:pt x="9128" y="29897"/>
                </a:lnTo>
                <a:lnTo>
                  <a:pt x="9132" y="29835"/>
                </a:lnTo>
                <a:lnTo>
                  <a:pt x="9136" y="29773"/>
                </a:lnTo>
                <a:lnTo>
                  <a:pt x="9142" y="29649"/>
                </a:lnTo>
                <a:lnTo>
                  <a:pt x="9145" y="29523"/>
                </a:lnTo>
                <a:lnTo>
                  <a:pt x="9146" y="29395"/>
                </a:lnTo>
                <a:lnTo>
                  <a:pt x="9145" y="29266"/>
                </a:lnTo>
                <a:lnTo>
                  <a:pt x="9143" y="29136"/>
                </a:lnTo>
                <a:lnTo>
                  <a:pt x="9138" y="29005"/>
                </a:lnTo>
                <a:lnTo>
                  <a:pt x="9133" y="28872"/>
                </a:lnTo>
                <a:lnTo>
                  <a:pt x="9127" y="28737"/>
                </a:lnTo>
                <a:lnTo>
                  <a:pt x="9127" y="28737"/>
                </a:lnTo>
                <a:lnTo>
                  <a:pt x="9112" y="28457"/>
                </a:lnTo>
                <a:lnTo>
                  <a:pt x="9098" y="28176"/>
                </a:lnTo>
                <a:lnTo>
                  <a:pt x="9070" y="27613"/>
                </a:lnTo>
                <a:lnTo>
                  <a:pt x="9055" y="27332"/>
                </a:lnTo>
                <a:lnTo>
                  <a:pt x="9039" y="27051"/>
                </a:lnTo>
                <a:lnTo>
                  <a:pt x="9022" y="26770"/>
                </a:lnTo>
                <a:lnTo>
                  <a:pt x="9002" y="26489"/>
                </a:lnTo>
                <a:lnTo>
                  <a:pt x="9002" y="26489"/>
                </a:lnTo>
                <a:lnTo>
                  <a:pt x="8937" y="26515"/>
                </a:lnTo>
                <a:lnTo>
                  <a:pt x="8871" y="26539"/>
                </a:lnTo>
                <a:lnTo>
                  <a:pt x="8804" y="26564"/>
                </a:lnTo>
                <a:lnTo>
                  <a:pt x="8735" y="26588"/>
                </a:lnTo>
                <a:lnTo>
                  <a:pt x="8665" y="26610"/>
                </a:lnTo>
                <a:lnTo>
                  <a:pt x="8593" y="26632"/>
                </a:lnTo>
                <a:lnTo>
                  <a:pt x="8521" y="26652"/>
                </a:lnTo>
                <a:lnTo>
                  <a:pt x="8446" y="26672"/>
                </a:lnTo>
                <a:lnTo>
                  <a:pt x="8372" y="26691"/>
                </a:lnTo>
                <a:lnTo>
                  <a:pt x="8296" y="26711"/>
                </a:lnTo>
                <a:lnTo>
                  <a:pt x="8218" y="26729"/>
                </a:lnTo>
                <a:lnTo>
                  <a:pt x="8141" y="26746"/>
                </a:lnTo>
                <a:lnTo>
                  <a:pt x="8063" y="26762"/>
                </a:lnTo>
                <a:lnTo>
                  <a:pt x="7983" y="26779"/>
                </a:lnTo>
                <a:lnTo>
                  <a:pt x="7823" y="26809"/>
                </a:lnTo>
                <a:lnTo>
                  <a:pt x="7660" y="26838"/>
                </a:lnTo>
                <a:lnTo>
                  <a:pt x="7496" y="26866"/>
                </a:lnTo>
                <a:lnTo>
                  <a:pt x="7331" y="26892"/>
                </a:lnTo>
                <a:lnTo>
                  <a:pt x="7165" y="26916"/>
                </a:lnTo>
                <a:lnTo>
                  <a:pt x="6999" y="26940"/>
                </a:lnTo>
                <a:lnTo>
                  <a:pt x="6834" y="26962"/>
                </a:lnTo>
                <a:lnTo>
                  <a:pt x="6507" y="27006"/>
                </a:lnTo>
                <a:lnTo>
                  <a:pt x="6348" y="27029"/>
                </a:lnTo>
                <a:lnTo>
                  <a:pt x="6190" y="27051"/>
                </a:lnTo>
                <a:lnTo>
                  <a:pt x="6035" y="27073"/>
                </a:lnTo>
                <a:lnTo>
                  <a:pt x="5884" y="27097"/>
                </a:lnTo>
                <a:lnTo>
                  <a:pt x="5738" y="27122"/>
                </a:lnTo>
                <a:lnTo>
                  <a:pt x="5596" y="27147"/>
                </a:lnTo>
                <a:lnTo>
                  <a:pt x="5527" y="27161"/>
                </a:lnTo>
                <a:lnTo>
                  <a:pt x="5460" y="27175"/>
                </a:lnTo>
                <a:lnTo>
                  <a:pt x="5394" y="27189"/>
                </a:lnTo>
                <a:lnTo>
                  <a:pt x="5329" y="27204"/>
                </a:lnTo>
                <a:lnTo>
                  <a:pt x="5266" y="27219"/>
                </a:lnTo>
                <a:lnTo>
                  <a:pt x="5205" y="27234"/>
                </a:lnTo>
                <a:lnTo>
                  <a:pt x="5145" y="27250"/>
                </a:lnTo>
                <a:lnTo>
                  <a:pt x="5087" y="27267"/>
                </a:lnTo>
                <a:lnTo>
                  <a:pt x="5032" y="27284"/>
                </a:lnTo>
                <a:lnTo>
                  <a:pt x="4977" y="27302"/>
                </a:lnTo>
                <a:lnTo>
                  <a:pt x="4925" y="27322"/>
                </a:lnTo>
                <a:lnTo>
                  <a:pt x="4875" y="27341"/>
                </a:lnTo>
                <a:lnTo>
                  <a:pt x="4827" y="27360"/>
                </a:lnTo>
                <a:lnTo>
                  <a:pt x="4782" y="27382"/>
                </a:lnTo>
                <a:lnTo>
                  <a:pt x="4739" y="27403"/>
                </a:lnTo>
                <a:lnTo>
                  <a:pt x="4697" y="27426"/>
                </a:lnTo>
                <a:lnTo>
                  <a:pt x="4659" y="27449"/>
                </a:lnTo>
                <a:lnTo>
                  <a:pt x="4622" y="27473"/>
                </a:lnTo>
                <a:lnTo>
                  <a:pt x="4589" y="27498"/>
                </a:lnTo>
                <a:lnTo>
                  <a:pt x="4558" y="27524"/>
                </a:lnTo>
                <a:lnTo>
                  <a:pt x="4558" y="27524"/>
                </a:lnTo>
                <a:lnTo>
                  <a:pt x="4543" y="27538"/>
                </a:lnTo>
                <a:lnTo>
                  <a:pt x="4528" y="27553"/>
                </a:lnTo>
                <a:lnTo>
                  <a:pt x="4515" y="27568"/>
                </a:lnTo>
                <a:lnTo>
                  <a:pt x="4500" y="27584"/>
                </a:lnTo>
                <a:lnTo>
                  <a:pt x="4487" y="27601"/>
                </a:lnTo>
                <a:lnTo>
                  <a:pt x="4474" y="27619"/>
                </a:lnTo>
                <a:lnTo>
                  <a:pt x="4461" y="27638"/>
                </a:lnTo>
                <a:lnTo>
                  <a:pt x="4448" y="27659"/>
                </a:lnTo>
                <a:lnTo>
                  <a:pt x="4435" y="27679"/>
                </a:lnTo>
                <a:lnTo>
                  <a:pt x="4423" y="27701"/>
                </a:lnTo>
                <a:lnTo>
                  <a:pt x="4400" y="27745"/>
                </a:lnTo>
                <a:lnTo>
                  <a:pt x="4378" y="27794"/>
                </a:lnTo>
                <a:lnTo>
                  <a:pt x="4356" y="27844"/>
                </a:lnTo>
                <a:lnTo>
                  <a:pt x="4335" y="27897"/>
                </a:lnTo>
                <a:lnTo>
                  <a:pt x="4316" y="27953"/>
                </a:lnTo>
                <a:lnTo>
                  <a:pt x="4297" y="28012"/>
                </a:lnTo>
                <a:lnTo>
                  <a:pt x="4280" y="28073"/>
                </a:lnTo>
                <a:lnTo>
                  <a:pt x="4263" y="28135"/>
                </a:lnTo>
                <a:lnTo>
                  <a:pt x="4248" y="28200"/>
                </a:lnTo>
                <a:lnTo>
                  <a:pt x="4233" y="28267"/>
                </a:lnTo>
                <a:lnTo>
                  <a:pt x="4219" y="28336"/>
                </a:lnTo>
                <a:lnTo>
                  <a:pt x="4206" y="28406"/>
                </a:lnTo>
                <a:lnTo>
                  <a:pt x="4194" y="28477"/>
                </a:lnTo>
                <a:lnTo>
                  <a:pt x="4182" y="28551"/>
                </a:lnTo>
                <a:lnTo>
                  <a:pt x="4171" y="28625"/>
                </a:lnTo>
                <a:lnTo>
                  <a:pt x="4161" y="28701"/>
                </a:lnTo>
                <a:lnTo>
                  <a:pt x="4152" y="28778"/>
                </a:lnTo>
                <a:lnTo>
                  <a:pt x="4144" y="28855"/>
                </a:lnTo>
                <a:lnTo>
                  <a:pt x="4135" y="28933"/>
                </a:lnTo>
                <a:lnTo>
                  <a:pt x="4128" y="29012"/>
                </a:lnTo>
                <a:lnTo>
                  <a:pt x="4121" y="29092"/>
                </a:lnTo>
                <a:lnTo>
                  <a:pt x="4109" y="29251"/>
                </a:lnTo>
                <a:lnTo>
                  <a:pt x="4100" y="29412"/>
                </a:lnTo>
                <a:lnTo>
                  <a:pt x="4093" y="29571"/>
                </a:lnTo>
                <a:lnTo>
                  <a:pt x="4088" y="29728"/>
                </a:lnTo>
                <a:lnTo>
                  <a:pt x="4084" y="29884"/>
                </a:lnTo>
                <a:lnTo>
                  <a:pt x="4082" y="30036"/>
                </a:lnTo>
                <a:lnTo>
                  <a:pt x="4081" y="30182"/>
                </a:lnTo>
                <a:lnTo>
                  <a:pt x="4081" y="30322"/>
                </a:lnTo>
                <a:lnTo>
                  <a:pt x="4082" y="30457"/>
                </a:lnTo>
                <a:lnTo>
                  <a:pt x="4084" y="30583"/>
                </a:lnTo>
                <a:lnTo>
                  <a:pt x="4086" y="30700"/>
                </a:lnTo>
                <a:lnTo>
                  <a:pt x="4092" y="30904"/>
                </a:lnTo>
                <a:lnTo>
                  <a:pt x="4098" y="31060"/>
                </a:lnTo>
                <a:lnTo>
                  <a:pt x="4102" y="31159"/>
                </a:lnTo>
                <a:lnTo>
                  <a:pt x="4104" y="31194"/>
                </a:lnTo>
                <a:lnTo>
                  <a:pt x="4104" y="31194"/>
                </a:lnTo>
                <a:lnTo>
                  <a:pt x="4084" y="31181"/>
                </a:lnTo>
                <a:lnTo>
                  <a:pt x="4063" y="31167"/>
                </a:lnTo>
                <a:lnTo>
                  <a:pt x="4042" y="31151"/>
                </a:lnTo>
                <a:lnTo>
                  <a:pt x="4023" y="31136"/>
                </a:lnTo>
                <a:lnTo>
                  <a:pt x="4003" y="31118"/>
                </a:lnTo>
                <a:lnTo>
                  <a:pt x="3985" y="31101"/>
                </a:lnTo>
                <a:lnTo>
                  <a:pt x="3966" y="31083"/>
                </a:lnTo>
                <a:lnTo>
                  <a:pt x="3948" y="31064"/>
                </a:lnTo>
                <a:lnTo>
                  <a:pt x="3930" y="31045"/>
                </a:lnTo>
                <a:lnTo>
                  <a:pt x="3912" y="31024"/>
                </a:lnTo>
                <a:lnTo>
                  <a:pt x="3896" y="31003"/>
                </a:lnTo>
                <a:lnTo>
                  <a:pt x="3878" y="30981"/>
                </a:lnTo>
                <a:lnTo>
                  <a:pt x="3863" y="30960"/>
                </a:lnTo>
                <a:lnTo>
                  <a:pt x="3846" y="30937"/>
                </a:lnTo>
                <a:lnTo>
                  <a:pt x="3831" y="30913"/>
                </a:lnTo>
                <a:lnTo>
                  <a:pt x="3817" y="30889"/>
                </a:lnTo>
                <a:lnTo>
                  <a:pt x="3787" y="30839"/>
                </a:lnTo>
                <a:lnTo>
                  <a:pt x="3759" y="30787"/>
                </a:lnTo>
                <a:lnTo>
                  <a:pt x="3733" y="30732"/>
                </a:lnTo>
                <a:lnTo>
                  <a:pt x="3707" y="30675"/>
                </a:lnTo>
                <a:lnTo>
                  <a:pt x="3684" y="30617"/>
                </a:lnTo>
                <a:lnTo>
                  <a:pt x="3661" y="30557"/>
                </a:lnTo>
                <a:lnTo>
                  <a:pt x="3640" y="30494"/>
                </a:lnTo>
                <a:lnTo>
                  <a:pt x="3620" y="30429"/>
                </a:lnTo>
                <a:lnTo>
                  <a:pt x="3600" y="30364"/>
                </a:lnTo>
                <a:lnTo>
                  <a:pt x="3582" y="30297"/>
                </a:lnTo>
                <a:lnTo>
                  <a:pt x="3566" y="30227"/>
                </a:lnTo>
                <a:lnTo>
                  <a:pt x="3549" y="30158"/>
                </a:lnTo>
                <a:lnTo>
                  <a:pt x="3535" y="30086"/>
                </a:lnTo>
                <a:lnTo>
                  <a:pt x="3521" y="30013"/>
                </a:lnTo>
                <a:lnTo>
                  <a:pt x="3507" y="29939"/>
                </a:lnTo>
                <a:lnTo>
                  <a:pt x="3495" y="29864"/>
                </a:lnTo>
                <a:lnTo>
                  <a:pt x="3483" y="29788"/>
                </a:lnTo>
                <a:lnTo>
                  <a:pt x="3473" y="29712"/>
                </a:lnTo>
                <a:lnTo>
                  <a:pt x="3464" y="29635"/>
                </a:lnTo>
                <a:lnTo>
                  <a:pt x="3455" y="29557"/>
                </a:lnTo>
                <a:lnTo>
                  <a:pt x="3445" y="29479"/>
                </a:lnTo>
                <a:lnTo>
                  <a:pt x="3438" y="29400"/>
                </a:lnTo>
                <a:lnTo>
                  <a:pt x="3424" y="29241"/>
                </a:lnTo>
                <a:lnTo>
                  <a:pt x="3412" y="29083"/>
                </a:lnTo>
                <a:lnTo>
                  <a:pt x="3402" y="28924"/>
                </a:lnTo>
                <a:lnTo>
                  <a:pt x="3394" y="28766"/>
                </a:lnTo>
                <a:lnTo>
                  <a:pt x="3386" y="28610"/>
                </a:lnTo>
                <a:lnTo>
                  <a:pt x="3375" y="28306"/>
                </a:lnTo>
                <a:lnTo>
                  <a:pt x="3365" y="28018"/>
                </a:lnTo>
                <a:lnTo>
                  <a:pt x="3359" y="27882"/>
                </a:lnTo>
                <a:lnTo>
                  <a:pt x="3352" y="27752"/>
                </a:lnTo>
                <a:lnTo>
                  <a:pt x="3346" y="27630"/>
                </a:lnTo>
                <a:lnTo>
                  <a:pt x="3338" y="27514"/>
                </a:lnTo>
                <a:lnTo>
                  <a:pt x="3329" y="27408"/>
                </a:lnTo>
                <a:lnTo>
                  <a:pt x="3323" y="27358"/>
                </a:lnTo>
                <a:lnTo>
                  <a:pt x="3317" y="27311"/>
                </a:lnTo>
                <a:lnTo>
                  <a:pt x="3310" y="27266"/>
                </a:lnTo>
                <a:lnTo>
                  <a:pt x="3304" y="27224"/>
                </a:lnTo>
                <a:lnTo>
                  <a:pt x="3296" y="27185"/>
                </a:lnTo>
                <a:lnTo>
                  <a:pt x="3287" y="27147"/>
                </a:lnTo>
                <a:lnTo>
                  <a:pt x="3287" y="27147"/>
                </a:lnTo>
                <a:lnTo>
                  <a:pt x="3283" y="27130"/>
                </a:lnTo>
                <a:lnTo>
                  <a:pt x="3277" y="27113"/>
                </a:lnTo>
                <a:lnTo>
                  <a:pt x="3271" y="27096"/>
                </a:lnTo>
                <a:lnTo>
                  <a:pt x="3263" y="27079"/>
                </a:lnTo>
                <a:lnTo>
                  <a:pt x="3253" y="27062"/>
                </a:lnTo>
                <a:lnTo>
                  <a:pt x="3244" y="27045"/>
                </a:lnTo>
                <a:lnTo>
                  <a:pt x="3233" y="27029"/>
                </a:lnTo>
                <a:lnTo>
                  <a:pt x="3221" y="27012"/>
                </a:lnTo>
                <a:lnTo>
                  <a:pt x="3208" y="26995"/>
                </a:lnTo>
                <a:lnTo>
                  <a:pt x="3195" y="26979"/>
                </a:lnTo>
                <a:lnTo>
                  <a:pt x="3180" y="26964"/>
                </a:lnTo>
                <a:lnTo>
                  <a:pt x="3165" y="26948"/>
                </a:lnTo>
                <a:lnTo>
                  <a:pt x="3148" y="26932"/>
                </a:lnTo>
                <a:lnTo>
                  <a:pt x="3132" y="26917"/>
                </a:lnTo>
                <a:lnTo>
                  <a:pt x="3113" y="26902"/>
                </a:lnTo>
                <a:lnTo>
                  <a:pt x="3095" y="26887"/>
                </a:lnTo>
                <a:lnTo>
                  <a:pt x="3054" y="26857"/>
                </a:lnTo>
                <a:lnTo>
                  <a:pt x="3012" y="26828"/>
                </a:lnTo>
                <a:lnTo>
                  <a:pt x="2966" y="26801"/>
                </a:lnTo>
                <a:lnTo>
                  <a:pt x="2917" y="26773"/>
                </a:lnTo>
                <a:lnTo>
                  <a:pt x="2866" y="26746"/>
                </a:lnTo>
                <a:lnTo>
                  <a:pt x="2812" y="26719"/>
                </a:lnTo>
                <a:lnTo>
                  <a:pt x="2756" y="26694"/>
                </a:lnTo>
                <a:lnTo>
                  <a:pt x="2698" y="26668"/>
                </a:lnTo>
                <a:lnTo>
                  <a:pt x="2638" y="26643"/>
                </a:lnTo>
                <a:lnTo>
                  <a:pt x="2575" y="26620"/>
                </a:lnTo>
                <a:lnTo>
                  <a:pt x="2511" y="26596"/>
                </a:lnTo>
                <a:lnTo>
                  <a:pt x="2445" y="26574"/>
                </a:lnTo>
                <a:lnTo>
                  <a:pt x="2378" y="26552"/>
                </a:lnTo>
                <a:lnTo>
                  <a:pt x="2309" y="26531"/>
                </a:lnTo>
                <a:lnTo>
                  <a:pt x="2239" y="26510"/>
                </a:lnTo>
                <a:lnTo>
                  <a:pt x="2168" y="26489"/>
                </a:lnTo>
                <a:lnTo>
                  <a:pt x="2096" y="26470"/>
                </a:lnTo>
                <a:lnTo>
                  <a:pt x="2023" y="26451"/>
                </a:lnTo>
                <a:lnTo>
                  <a:pt x="1950" y="26431"/>
                </a:lnTo>
                <a:lnTo>
                  <a:pt x="1876" y="26414"/>
                </a:lnTo>
                <a:lnTo>
                  <a:pt x="1726" y="26380"/>
                </a:lnTo>
                <a:lnTo>
                  <a:pt x="1576" y="26348"/>
                </a:lnTo>
                <a:lnTo>
                  <a:pt x="1427" y="26318"/>
                </a:lnTo>
                <a:lnTo>
                  <a:pt x="1278" y="26290"/>
                </a:lnTo>
                <a:lnTo>
                  <a:pt x="1134" y="26264"/>
                </a:lnTo>
                <a:lnTo>
                  <a:pt x="993" y="26242"/>
                </a:lnTo>
                <a:lnTo>
                  <a:pt x="857" y="26221"/>
                </a:lnTo>
                <a:lnTo>
                  <a:pt x="727" y="26201"/>
                </a:lnTo>
                <a:lnTo>
                  <a:pt x="603" y="26183"/>
                </a:lnTo>
                <a:lnTo>
                  <a:pt x="488" y="26168"/>
                </a:lnTo>
                <a:lnTo>
                  <a:pt x="383" y="26155"/>
                </a:lnTo>
                <a:lnTo>
                  <a:pt x="288" y="26144"/>
                </a:lnTo>
                <a:lnTo>
                  <a:pt x="134" y="26126"/>
                </a:lnTo>
                <a:lnTo>
                  <a:pt x="35" y="26116"/>
                </a:lnTo>
                <a:lnTo>
                  <a:pt x="0" y="26113"/>
                </a:lnTo>
                <a:lnTo>
                  <a:pt x="0" y="26113"/>
                </a:lnTo>
                <a:lnTo>
                  <a:pt x="226" y="26121"/>
                </a:lnTo>
                <a:lnTo>
                  <a:pt x="449" y="26128"/>
                </a:lnTo>
                <a:lnTo>
                  <a:pt x="669" y="26133"/>
                </a:lnTo>
                <a:lnTo>
                  <a:pt x="885" y="26137"/>
                </a:lnTo>
                <a:lnTo>
                  <a:pt x="1100" y="26140"/>
                </a:lnTo>
                <a:lnTo>
                  <a:pt x="1310" y="26141"/>
                </a:lnTo>
                <a:lnTo>
                  <a:pt x="1519" y="26141"/>
                </a:lnTo>
                <a:lnTo>
                  <a:pt x="1724" y="26140"/>
                </a:lnTo>
                <a:lnTo>
                  <a:pt x="1926" y="26138"/>
                </a:lnTo>
                <a:lnTo>
                  <a:pt x="2126" y="26135"/>
                </a:lnTo>
                <a:lnTo>
                  <a:pt x="2322" y="26130"/>
                </a:lnTo>
                <a:lnTo>
                  <a:pt x="2516" y="26123"/>
                </a:lnTo>
                <a:lnTo>
                  <a:pt x="2707" y="26116"/>
                </a:lnTo>
                <a:lnTo>
                  <a:pt x="2896" y="26107"/>
                </a:lnTo>
                <a:lnTo>
                  <a:pt x="3081" y="26098"/>
                </a:lnTo>
                <a:lnTo>
                  <a:pt x="3264" y="26087"/>
                </a:lnTo>
                <a:lnTo>
                  <a:pt x="3444" y="26074"/>
                </a:lnTo>
                <a:lnTo>
                  <a:pt x="3622" y="26060"/>
                </a:lnTo>
                <a:lnTo>
                  <a:pt x="3796" y="26045"/>
                </a:lnTo>
                <a:lnTo>
                  <a:pt x="3968" y="26029"/>
                </a:lnTo>
                <a:lnTo>
                  <a:pt x="4137" y="26012"/>
                </a:lnTo>
                <a:lnTo>
                  <a:pt x="4304" y="25994"/>
                </a:lnTo>
                <a:lnTo>
                  <a:pt x="4468" y="25974"/>
                </a:lnTo>
                <a:lnTo>
                  <a:pt x="4630" y="25953"/>
                </a:lnTo>
                <a:lnTo>
                  <a:pt x="4789" y="25932"/>
                </a:lnTo>
                <a:lnTo>
                  <a:pt x="4946" y="25908"/>
                </a:lnTo>
                <a:lnTo>
                  <a:pt x="5100" y="25884"/>
                </a:lnTo>
                <a:lnTo>
                  <a:pt x="5251" y="25858"/>
                </a:lnTo>
                <a:lnTo>
                  <a:pt x="5401" y="25832"/>
                </a:lnTo>
                <a:lnTo>
                  <a:pt x="5547" y="25804"/>
                </a:lnTo>
                <a:lnTo>
                  <a:pt x="5692" y="25775"/>
                </a:lnTo>
                <a:lnTo>
                  <a:pt x="5834" y="25744"/>
                </a:lnTo>
                <a:lnTo>
                  <a:pt x="5973" y="25713"/>
                </a:lnTo>
                <a:lnTo>
                  <a:pt x="6110" y="25681"/>
                </a:lnTo>
                <a:lnTo>
                  <a:pt x="6245" y="25648"/>
                </a:lnTo>
                <a:lnTo>
                  <a:pt x="6378" y="25614"/>
                </a:lnTo>
                <a:lnTo>
                  <a:pt x="6508" y="25579"/>
                </a:lnTo>
                <a:lnTo>
                  <a:pt x="6636" y="25541"/>
                </a:lnTo>
                <a:lnTo>
                  <a:pt x="6762" y="25504"/>
                </a:lnTo>
                <a:lnTo>
                  <a:pt x="6886" y="25465"/>
                </a:lnTo>
                <a:lnTo>
                  <a:pt x="7008" y="25424"/>
                </a:lnTo>
                <a:lnTo>
                  <a:pt x="7126" y="25384"/>
                </a:lnTo>
                <a:lnTo>
                  <a:pt x="7244" y="25342"/>
                </a:lnTo>
                <a:lnTo>
                  <a:pt x="7358" y="25299"/>
                </a:lnTo>
                <a:lnTo>
                  <a:pt x="7472" y="25255"/>
                </a:lnTo>
                <a:lnTo>
                  <a:pt x="7582" y="25210"/>
                </a:lnTo>
                <a:lnTo>
                  <a:pt x="7690" y="25163"/>
                </a:lnTo>
                <a:lnTo>
                  <a:pt x="7798" y="25116"/>
                </a:lnTo>
                <a:lnTo>
                  <a:pt x="7902" y="25068"/>
                </a:lnTo>
                <a:lnTo>
                  <a:pt x="8004" y="25019"/>
                </a:lnTo>
                <a:lnTo>
                  <a:pt x="8105" y="24970"/>
                </a:lnTo>
                <a:lnTo>
                  <a:pt x="8203" y="24918"/>
                </a:lnTo>
                <a:lnTo>
                  <a:pt x="8300" y="24866"/>
                </a:lnTo>
                <a:lnTo>
                  <a:pt x="8395" y="24813"/>
                </a:lnTo>
                <a:lnTo>
                  <a:pt x="8488" y="24759"/>
                </a:lnTo>
                <a:lnTo>
                  <a:pt x="8578" y="24704"/>
                </a:lnTo>
                <a:lnTo>
                  <a:pt x="8667" y="24648"/>
                </a:lnTo>
                <a:lnTo>
                  <a:pt x="8755" y="24591"/>
                </a:lnTo>
                <a:lnTo>
                  <a:pt x="8840" y="24533"/>
                </a:lnTo>
                <a:lnTo>
                  <a:pt x="8924" y="24474"/>
                </a:lnTo>
                <a:lnTo>
                  <a:pt x="9005" y="24415"/>
                </a:lnTo>
                <a:lnTo>
                  <a:pt x="9085" y="24354"/>
                </a:lnTo>
                <a:lnTo>
                  <a:pt x="9163" y="24292"/>
                </a:lnTo>
                <a:lnTo>
                  <a:pt x="9241" y="24230"/>
                </a:lnTo>
                <a:lnTo>
                  <a:pt x="9315" y="24167"/>
                </a:lnTo>
                <a:lnTo>
                  <a:pt x="9388" y="24103"/>
                </a:lnTo>
                <a:lnTo>
                  <a:pt x="9460" y="24038"/>
                </a:lnTo>
                <a:lnTo>
                  <a:pt x="9529" y="23972"/>
                </a:lnTo>
                <a:lnTo>
                  <a:pt x="9598" y="23905"/>
                </a:lnTo>
                <a:lnTo>
                  <a:pt x="9664" y="23837"/>
                </a:lnTo>
                <a:lnTo>
                  <a:pt x="9730" y="23769"/>
                </a:lnTo>
                <a:lnTo>
                  <a:pt x="9793" y="23699"/>
                </a:lnTo>
                <a:lnTo>
                  <a:pt x="9855" y="23629"/>
                </a:lnTo>
                <a:lnTo>
                  <a:pt x="9916" y="23558"/>
                </a:lnTo>
                <a:lnTo>
                  <a:pt x="9976" y="23487"/>
                </a:lnTo>
                <a:lnTo>
                  <a:pt x="10033" y="23414"/>
                </a:lnTo>
                <a:lnTo>
                  <a:pt x="10089" y="23340"/>
                </a:lnTo>
                <a:lnTo>
                  <a:pt x="10144" y="23266"/>
                </a:lnTo>
                <a:lnTo>
                  <a:pt x="10198" y="23190"/>
                </a:lnTo>
                <a:lnTo>
                  <a:pt x="10249" y="23115"/>
                </a:lnTo>
                <a:lnTo>
                  <a:pt x="10300" y="23038"/>
                </a:lnTo>
                <a:lnTo>
                  <a:pt x="10349" y="22960"/>
                </a:lnTo>
                <a:lnTo>
                  <a:pt x="10398" y="22882"/>
                </a:lnTo>
                <a:lnTo>
                  <a:pt x="10444" y="22804"/>
                </a:lnTo>
                <a:lnTo>
                  <a:pt x="10490" y="22724"/>
                </a:lnTo>
                <a:lnTo>
                  <a:pt x="10534" y="22643"/>
                </a:lnTo>
                <a:lnTo>
                  <a:pt x="10577" y="22562"/>
                </a:lnTo>
                <a:lnTo>
                  <a:pt x="10618" y="22480"/>
                </a:lnTo>
                <a:lnTo>
                  <a:pt x="10659" y="22397"/>
                </a:lnTo>
                <a:lnTo>
                  <a:pt x="10699" y="22314"/>
                </a:lnTo>
                <a:lnTo>
                  <a:pt x="10737" y="22229"/>
                </a:lnTo>
                <a:lnTo>
                  <a:pt x="10774" y="22145"/>
                </a:lnTo>
                <a:lnTo>
                  <a:pt x="10810" y="22059"/>
                </a:lnTo>
                <a:lnTo>
                  <a:pt x="10845" y="21973"/>
                </a:lnTo>
                <a:lnTo>
                  <a:pt x="10879" y="21886"/>
                </a:lnTo>
                <a:lnTo>
                  <a:pt x="10911" y="21798"/>
                </a:lnTo>
                <a:lnTo>
                  <a:pt x="10943" y="21710"/>
                </a:lnTo>
                <a:lnTo>
                  <a:pt x="10974" y="21621"/>
                </a:lnTo>
                <a:lnTo>
                  <a:pt x="11004" y="21531"/>
                </a:lnTo>
                <a:lnTo>
                  <a:pt x="11033" y="21442"/>
                </a:lnTo>
                <a:lnTo>
                  <a:pt x="11061" y="21351"/>
                </a:lnTo>
                <a:lnTo>
                  <a:pt x="11089" y="21259"/>
                </a:lnTo>
                <a:lnTo>
                  <a:pt x="11115" y="21167"/>
                </a:lnTo>
                <a:lnTo>
                  <a:pt x="11140" y="21073"/>
                </a:lnTo>
                <a:lnTo>
                  <a:pt x="11164" y="20980"/>
                </a:lnTo>
                <a:lnTo>
                  <a:pt x="11188" y="20886"/>
                </a:lnTo>
                <a:lnTo>
                  <a:pt x="11210" y="20792"/>
                </a:lnTo>
                <a:lnTo>
                  <a:pt x="11233" y="20697"/>
                </a:lnTo>
                <a:lnTo>
                  <a:pt x="11254" y="20600"/>
                </a:lnTo>
                <a:lnTo>
                  <a:pt x="11274" y="20504"/>
                </a:lnTo>
                <a:lnTo>
                  <a:pt x="11294" y="20408"/>
                </a:lnTo>
                <a:lnTo>
                  <a:pt x="11314" y="20309"/>
                </a:lnTo>
                <a:lnTo>
                  <a:pt x="11332" y="20212"/>
                </a:lnTo>
                <a:lnTo>
                  <a:pt x="11350" y="20114"/>
                </a:lnTo>
                <a:lnTo>
                  <a:pt x="11367" y="20014"/>
                </a:lnTo>
                <a:lnTo>
                  <a:pt x="11384" y="19915"/>
                </a:lnTo>
                <a:lnTo>
                  <a:pt x="11399" y="19814"/>
                </a:lnTo>
                <a:lnTo>
                  <a:pt x="11415" y="19713"/>
                </a:lnTo>
                <a:lnTo>
                  <a:pt x="11444" y="19510"/>
                </a:lnTo>
                <a:lnTo>
                  <a:pt x="11471" y="19305"/>
                </a:lnTo>
                <a:lnTo>
                  <a:pt x="11496" y="19098"/>
                </a:lnTo>
                <a:lnTo>
                  <a:pt x="11520" y="18889"/>
                </a:lnTo>
                <a:lnTo>
                  <a:pt x="11542" y="18679"/>
                </a:lnTo>
                <a:lnTo>
                  <a:pt x="11542" y="18679"/>
                </a:lnTo>
                <a:lnTo>
                  <a:pt x="11592" y="17524"/>
                </a:lnTo>
                <a:lnTo>
                  <a:pt x="11684" y="15417"/>
                </a:lnTo>
                <a:lnTo>
                  <a:pt x="11684" y="11411"/>
                </a:lnTo>
                <a:lnTo>
                  <a:pt x="11685" y="11364"/>
                </a:lnTo>
                <a:lnTo>
                  <a:pt x="11686" y="11317"/>
                </a:lnTo>
                <a:lnTo>
                  <a:pt x="11686" y="11270"/>
                </a:lnTo>
                <a:lnTo>
                  <a:pt x="11685" y="11222"/>
                </a:lnTo>
                <a:lnTo>
                  <a:pt x="11684" y="11176"/>
                </a:lnTo>
                <a:lnTo>
                  <a:pt x="11683" y="11129"/>
                </a:lnTo>
                <a:lnTo>
                  <a:pt x="11680" y="11082"/>
                </a:lnTo>
                <a:lnTo>
                  <a:pt x="11677" y="11035"/>
                </a:lnTo>
                <a:lnTo>
                  <a:pt x="11673" y="10989"/>
                </a:lnTo>
                <a:lnTo>
                  <a:pt x="11668" y="10942"/>
                </a:lnTo>
                <a:lnTo>
                  <a:pt x="11663" y="10895"/>
                </a:lnTo>
                <a:lnTo>
                  <a:pt x="11657" y="10849"/>
                </a:lnTo>
                <a:lnTo>
                  <a:pt x="11651" y="10802"/>
                </a:lnTo>
                <a:lnTo>
                  <a:pt x="11644" y="10756"/>
                </a:lnTo>
                <a:lnTo>
                  <a:pt x="11636" y="10710"/>
                </a:lnTo>
                <a:lnTo>
                  <a:pt x="11627" y="10663"/>
                </a:lnTo>
                <a:lnTo>
                  <a:pt x="11618" y="10617"/>
                </a:lnTo>
                <a:lnTo>
                  <a:pt x="11608" y="10571"/>
                </a:lnTo>
                <a:lnTo>
                  <a:pt x="11597" y="10525"/>
                </a:lnTo>
                <a:lnTo>
                  <a:pt x="11586" y="10481"/>
                </a:lnTo>
                <a:lnTo>
                  <a:pt x="11575" y="10436"/>
                </a:lnTo>
                <a:lnTo>
                  <a:pt x="11562" y="10391"/>
                </a:lnTo>
                <a:lnTo>
                  <a:pt x="11549" y="10346"/>
                </a:lnTo>
                <a:lnTo>
                  <a:pt x="11534" y="10301"/>
                </a:lnTo>
                <a:lnTo>
                  <a:pt x="11519" y="10256"/>
                </a:lnTo>
                <a:lnTo>
                  <a:pt x="11504" y="10212"/>
                </a:lnTo>
                <a:lnTo>
                  <a:pt x="11488" y="10168"/>
                </a:lnTo>
                <a:lnTo>
                  <a:pt x="11471" y="10124"/>
                </a:lnTo>
                <a:lnTo>
                  <a:pt x="11453" y="10080"/>
                </a:lnTo>
                <a:lnTo>
                  <a:pt x="11435" y="10037"/>
                </a:lnTo>
                <a:lnTo>
                  <a:pt x="11417" y="9995"/>
                </a:lnTo>
                <a:lnTo>
                  <a:pt x="11397" y="9952"/>
                </a:lnTo>
                <a:lnTo>
                  <a:pt x="11378" y="9908"/>
                </a:lnTo>
                <a:lnTo>
                  <a:pt x="11356" y="9866"/>
                </a:lnTo>
                <a:lnTo>
                  <a:pt x="11335" y="9825"/>
                </a:lnTo>
                <a:lnTo>
                  <a:pt x="11313" y="9783"/>
                </a:lnTo>
                <a:lnTo>
                  <a:pt x="11290" y="9741"/>
                </a:lnTo>
                <a:lnTo>
                  <a:pt x="11266" y="9700"/>
                </a:lnTo>
                <a:lnTo>
                  <a:pt x="11242" y="9660"/>
                </a:lnTo>
                <a:lnTo>
                  <a:pt x="11218" y="9619"/>
                </a:lnTo>
                <a:lnTo>
                  <a:pt x="11192" y="9579"/>
                </a:lnTo>
                <a:lnTo>
                  <a:pt x="11165" y="9540"/>
                </a:lnTo>
                <a:lnTo>
                  <a:pt x="11138" y="9500"/>
                </a:lnTo>
                <a:lnTo>
                  <a:pt x="11110" y="9461"/>
                </a:lnTo>
                <a:lnTo>
                  <a:pt x="11082" y="9422"/>
                </a:lnTo>
                <a:lnTo>
                  <a:pt x="11054" y="9385"/>
                </a:lnTo>
                <a:lnTo>
                  <a:pt x="11023" y="9346"/>
                </a:lnTo>
                <a:lnTo>
                  <a:pt x="10993" y="9309"/>
                </a:lnTo>
                <a:lnTo>
                  <a:pt x="10962" y="9272"/>
                </a:lnTo>
                <a:lnTo>
                  <a:pt x="10930" y="9236"/>
                </a:lnTo>
                <a:lnTo>
                  <a:pt x="10897" y="9200"/>
                </a:lnTo>
                <a:lnTo>
                  <a:pt x="10864" y="9163"/>
                </a:lnTo>
                <a:lnTo>
                  <a:pt x="10830" y="9128"/>
                </a:lnTo>
                <a:lnTo>
                  <a:pt x="10796" y="9093"/>
                </a:lnTo>
                <a:lnTo>
                  <a:pt x="10760" y="9058"/>
                </a:lnTo>
                <a:lnTo>
                  <a:pt x="10725" y="9025"/>
                </a:lnTo>
                <a:lnTo>
                  <a:pt x="10688" y="8991"/>
                </a:lnTo>
                <a:lnTo>
                  <a:pt x="10650" y="8959"/>
                </a:lnTo>
                <a:lnTo>
                  <a:pt x="10611" y="8926"/>
                </a:lnTo>
                <a:lnTo>
                  <a:pt x="10573" y="8894"/>
                </a:lnTo>
                <a:lnTo>
                  <a:pt x="10533" y="8863"/>
                </a:lnTo>
                <a:lnTo>
                  <a:pt x="10494" y="8830"/>
                </a:lnTo>
                <a:lnTo>
                  <a:pt x="10453" y="8800"/>
                </a:lnTo>
                <a:lnTo>
                  <a:pt x="10411" y="8770"/>
                </a:lnTo>
                <a:lnTo>
                  <a:pt x="10370" y="8741"/>
                </a:lnTo>
                <a:lnTo>
                  <a:pt x="10327" y="8712"/>
                </a:lnTo>
                <a:lnTo>
                  <a:pt x="10283" y="8684"/>
                </a:lnTo>
                <a:lnTo>
                  <a:pt x="10238" y="8657"/>
                </a:lnTo>
                <a:lnTo>
                  <a:pt x="10193" y="8629"/>
                </a:lnTo>
                <a:lnTo>
                  <a:pt x="10147" y="8602"/>
                </a:lnTo>
                <a:lnTo>
                  <a:pt x="10101" y="8577"/>
                </a:lnTo>
                <a:lnTo>
                  <a:pt x="10054" y="8551"/>
                </a:lnTo>
                <a:lnTo>
                  <a:pt x="10006" y="8527"/>
                </a:lnTo>
                <a:lnTo>
                  <a:pt x="9958" y="8502"/>
                </a:lnTo>
                <a:lnTo>
                  <a:pt x="9908" y="8478"/>
                </a:lnTo>
                <a:lnTo>
                  <a:pt x="9858" y="8455"/>
                </a:lnTo>
                <a:lnTo>
                  <a:pt x="9808" y="8433"/>
                </a:lnTo>
                <a:lnTo>
                  <a:pt x="9756" y="8411"/>
                </a:lnTo>
                <a:lnTo>
                  <a:pt x="9705" y="8391"/>
                </a:lnTo>
                <a:lnTo>
                  <a:pt x="9652" y="8370"/>
                </a:lnTo>
                <a:lnTo>
                  <a:pt x="9597" y="8350"/>
                </a:lnTo>
                <a:lnTo>
                  <a:pt x="9544" y="8332"/>
                </a:lnTo>
                <a:lnTo>
                  <a:pt x="9489" y="8312"/>
                </a:lnTo>
                <a:lnTo>
                  <a:pt x="9433" y="8295"/>
                </a:lnTo>
                <a:lnTo>
                  <a:pt x="9378" y="8278"/>
                </a:lnTo>
                <a:lnTo>
                  <a:pt x="9320" y="8262"/>
                </a:lnTo>
                <a:lnTo>
                  <a:pt x="9262" y="8247"/>
                </a:lnTo>
                <a:lnTo>
                  <a:pt x="9203" y="8232"/>
                </a:lnTo>
                <a:lnTo>
                  <a:pt x="9146" y="8218"/>
                </a:lnTo>
                <a:lnTo>
                  <a:pt x="9085" y="8205"/>
                </a:lnTo>
                <a:lnTo>
                  <a:pt x="9024" y="8193"/>
                </a:lnTo>
                <a:lnTo>
                  <a:pt x="8963" y="8181"/>
                </a:lnTo>
                <a:lnTo>
                  <a:pt x="8805" y="8238"/>
                </a:lnTo>
                <a:lnTo>
                  <a:pt x="8649" y="8294"/>
                </a:lnTo>
                <a:lnTo>
                  <a:pt x="8492" y="8352"/>
                </a:lnTo>
                <a:lnTo>
                  <a:pt x="8334" y="8409"/>
                </a:lnTo>
                <a:lnTo>
                  <a:pt x="8255" y="8437"/>
                </a:lnTo>
                <a:lnTo>
                  <a:pt x="8174" y="8464"/>
                </a:lnTo>
                <a:lnTo>
                  <a:pt x="8094" y="8491"/>
                </a:lnTo>
                <a:lnTo>
                  <a:pt x="8012" y="8519"/>
                </a:lnTo>
                <a:lnTo>
                  <a:pt x="7931" y="8546"/>
                </a:lnTo>
                <a:lnTo>
                  <a:pt x="7847" y="8570"/>
                </a:lnTo>
                <a:lnTo>
                  <a:pt x="7763" y="8596"/>
                </a:lnTo>
                <a:lnTo>
                  <a:pt x="7677" y="8621"/>
                </a:lnTo>
                <a:lnTo>
                  <a:pt x="7590" y="8644"/>
                </a:lnTo>
                <a:lnTo>
                  <a:pt x="7502" y="8667"/>
                </a:lnTo>
                <a:lnTo>
                  <a:pt x="7412" y="8689"/>
                </a:lnTo>
                <a:lnTo>
                  <a:pt x="7320" y="8709"/>
                </a:lnTo>
                <a:lnTo>
                  <a:pt x="7226" y="8730"/>
                </a:lnTo>
                <a:lnTo>
                  <a:pt x="7178" y="8739"/>
                </a:lnTo>
                <a:lnTo>
                  <a:pt x="7129" y="8748"/>
                </a:lnTo>
                <a:lnTo>
                  <a:pt x="7082" y="8757"/>
                </a:lnTo>
                <a:lnTo>
                  <a:pt x="7032" y="8766"/>
                </a:lnTo>
                <a:lnTo>
                  <a:pt x="6983" y="8774"/>
                </a:lnTo>
                <a:lnTo>
                  <a:pt x="6932" y="8781"/>
                </a:lnTo>
                <a:lnTo>
                  <a:pt x="6881" y="8789"/>
                </a:lnTo>
                <a:lnTo>
                  <a:pt x="6830" y="8796"/>
                </a:lnTo>
                <a:lnTo>
                  <a:pt x="6778" y="8804"/>
                </a:lnTo>
                <a:lnTo>
                  <a:pt x="6726" y="8810"/>
                </a:lnTo>
                <a:lnTo>
                  <a:pt x="6672" y="8815"/>
                </a:lnTo>
                <a:lnTo>
                  <a:pt x="6618" y="8822"/>
                </a:lnTo>
                <a:lnTo>
                  <a:pt x="6564" y="8827"/>
                </a:lnTo>
                <a:lnTo>
                  <a:pt x="6508" y="8833"/>
                </a:lnTo>
                <a:lnTo>
                  <a:pt x="6452" y="8837"/>
                </a:lnTo>
                <a:lnTo>
                  <a:pt x="6396" y="8841"/>
                </a:lnTo>
                <a:lnTo>
                  <a:pt x="6338" y="8844"/>
                </a:lnTo>
                <a:lnTo>
                  <a:pt x="6279" y="8848"/>
                </a:lnTo>
                <a:lnTo>
                  <a:pt x="6221" y="8851"/>
                </a:lnTo>
                <a:lnTo>
                  <a:pt x="6161" y="8853"/>
                </a:lnTo>
                <a:lnTo>
                  <a:pt x="6100" y="8856"/>
                </a:lnTo>
                <a:lnTo>
                  <a:pt x="6039" y="8857"/>
                </a:lnTo>
                <a:lnTo>
                  <a:pt x="6061" y="8838"/>
                </a:lnTo>
                <a:lnTo>
                  <a:pt x="6082" y="8821"/>
                </a:lnTo>
                <a:lnTo>
                  <a:pt x="6105" y="8804"/>
                </a:lnTo>
                <a:lnTo>
                  <a:pt x="6129" y="8787"/>
                </a:lnTo>
                <a:lnTo>
                  <a:pt x="6155" y="8770"/>
                </a:lnTo>
                <a:lnTo>
                  <a:pt x="6180" y="8754"/>
                </a:lnTo>
                <a:lnTo>
                  <a:pt x="6207" y="8739"/>
                </a:lnTo>
                <a:lnTo>
                  <a:pt x="6236" y="8726"/>
                </a:lnTo>
                <a:lnTo>
                  <a:pt x="6264" y="8712"/>
                </a:lnTo>
                <a:lnTo>
                  <a:pt x="6294" y="8698"/>
                </a:lnTo>
                <a:lnTo>
                  <a:pt x="6325" y="8685"/>
                </a:lnTo>
                <a:lnTo>
                  <a:pt x="6356" y="8672"/>
                </a:lnTo>
                <a:lnTo>
                  <a:pt x="6387" y="8660"/>
                </a:lnTo>
                <a:lnTo>
                  <a:pt x="6420" y="8649"/>
                </a:lnTo>
                <a:lnTo>
                  <a:pt x="6454" y="8637"/>
                </a:lnTo>
                <a:lnTo>
                  <a:pt x="6487" y="8626"/>
                </a:lnTo>
                <a:lnTo>
                  <a:pt x="6521" y="8614"/>
                </a:lnTo>
                <a:lnTo>
                  <a:pt x="6557" y="8605"/>
                </a:lnTo>
                <a:lnTo>
                  <a:pt x="6627" y="8584"/>
                </a:lnTo>
                <a:lnTo>
                  <a:pt x="6699" y="8565"/>
                </a:lnTo>
                <a:lnTo>
                  <a:pt x="6774" y="8546"/>
                </a:lnTo>
                <a:lnTo>
                  <a:pt x="6848" y="8528"/>
                </a:lnTo>
                <a:lnTo>
                  <a:pt x="6923" y="8510"/>
                </a:lnTo>
                <a:lnTo>
                  <a:pt x="7075" y="8475"/>
                </a:lnTo>
                <a:lnTo>
                  <a:pt x="7150" y="8457"/>
                </a:lnTo>
                <a:lnTo>
                  <a:pt x="7225" y="8439"/>
                </a:lnTo>
                <a:lnTo>
                  <a:pt x="7298" y="8421"/>
                </a:lnTo>
                <a:lnTo>
                  <a:pt x="7371" y="8401"/>
                </a:lnTo>
                <a:lnTo>
                  <a:pt x="7442" y="8381"/>
                </a:lnTo>
                <a:lnTo>
                  <a:pt x="7477" y="8370"/>
                </a:lnTo>
                <a:lnTo>
                  <a:pt x="7511" y="8360"/>
                </a:lnTo>
                <a:lnTo>
                  <a:pt x="7545" y="8349"/>
                </a:lnTo>
                <a:lnTo>
                  <a:pt x="7577" y="8337"/>
                </a:lnTo>
                <a:lnTo>
                  <a:pt x="7610" y="8325"/>
                </a:lnTo>
                <a:lnTo>
                  <a:pt x="7642" y="8312"/>
                </a:lnTo>
                <a:lnTo>
                  <a:pt x="7673" y="8301"/>
                </a:lnTo>
                <a:lnTo>
                  <a:pt x="7703" y="8287"/>
                </a:lnTo>
                <a:lnTo>
                  <a:pt x="7733" y="8273"/>
                </a:lnTo>
                <a:lnTo>
                  <a:pt x="7762" y="8259"/>
                </a:lnTo>
                <a:lnTo>
                  <a:pt x="7789" y="8245"/>
                </a:lnTo>
                <a:lnTo>
                  <a:pt x="7816" y="8230"/>
                </a:lnTo>
                <a:lnTo>
                  <a:pt x="7842" y="8214"/>
                </a:lnTo>
                <a:lnTo>
                  <a:pt x="7868" y="8198"/>
                </a:lnTo>
                <a:lnTo>
                  <a:pt x="7892" y="8182"/>
                </a:lnTo>
                <a:lnTo>
                  <a:pt x="7914" y="8164"/>
                </a:lnTo>
                <a:lnTo>
                  <a:pt x="7936" y="8146"/>
                </a:lnTo>
                <a:lnTo>
                  <a:pt x="7956" y="8127"/>
                </a:lnTo>
                <a:lnTo>
                  <a:pt x="7977" y="8108"/>
                </a:lnTo>
                <a:lnTo>
                  <a:pt x="7995" y="8088"/>
                </a:lnTo>
                <a:lnTo>
                  <a:pt x="8011" y="8067"/>
                </a:lnTo>
                <a:lnTo>
                  <a:pt x="8029" y="8046"/>
                </a:lnTo>
                <a:lnTo>
                  <a:pt x="7969" y="8033"/>
                </a:lnTo>
                <a:lnTo>
                  <a:pt x="7909" y="8022"/>
                </a:lnTo>
                <a:lnTo>
                  <a:pt x="7789" y="8000"/>
                </a:lnTo>
                <a:lnTo>
                  <a:pt x="7667" y="7979"/>
                </a:lnTo>
                <a:lnTo>
                  <a:pt x="7542" y="7958"/>
                </a:lnTo>
                <a:lnTo>
                  <a:pt x="7417" y="7939"/>
                </a:lnTo>
                <a:lnTo>
                  <a:pt x="7290" y="7921"/>
                </a:lnTo>
                <a:lnTo>
                  <a:pt x="7160" y="7903"/>
                </a:lnTo>
                <a:lnTo>
                  <a:pt x="7031" y="7887"/>
                </a:lnTo>
                <a:lnTo>
                  <a:pt x="6899" y="7871"/>
                </a:lnTo>
                <a:lnTo>
                  <a:pt x="6766" y="7856"/>
                </a:lnTo>
                <a:lnTo>
                  <a:pt x="6634" y="7841"/>
                </a:lnTo>
                <a:lnTo>
                  <a:pt x="6499" y="7827"/>
                </a:lnTo>
                <a:lnTo>
                  <a:pt x="6363" y="7813"/>
                </a:lnTo>
                <a:lnTo>
                  <a:pt x="6228" y="7799"/>
                </a:lnTo>
                <a:lnTo>
                  <a:pt x="6091" y="7787"/>
                </a:lnTo>
                <a:lnTo>
                  <a:pt x="5955" y="7774"/>
                </a:lnTo>
                <a:lnTo>
                  <a:pt x="5678" y="7750"/>
                </a:lnTo>
                <a:lnTo>
                  <a:pt x="5403" y="7725"/>
                </a:lnTo>
                <a:lnTo>
                  <a:pt x="5125" y="7700"/>
                </a:lnTo>
                <a:lnTo>
                  <a:pt x="4850" y="7676"/>
                </a:lnTo>
                <a:lnTo>
                  <a:pt x="4577" y="7651"/>
                </a:lnTo>
                <a:lnTo>
                  <a:pt x="4441" y="7637"/>
                </a:lnTo>
                <a:lnTo>
                  <a:pt x="4304" y="7624"/>
                </a:lnTo>
                <a:lnTo>
                  <a:pt x="4170" y="7609"/>
                </a:lnTo>
                <a:lnTo>
                  <a:pt x="4036" y="7596"/>
                </a:lnTo>
                <a:lnTo>
                  <a:pt x="3904" y="7581"/>
                </a:lnTo>
                <a:lnTo>
                  <a:pt x="3772" y="7563"/>
                </a:lnTo>
                <a:lnTo>
                  <a:pt x="3642" y="7547"/>
                </a:lnTo>
                <a:lnTo>
                  <a:pt x="3513" y="7530"/>
                </a:lnTo>
                <a:lnTo>
                  <a:pt x="3385" y="7512"/>
                </a:lnTo>
                <a:lnTo>
                  <a:pt x="3260" y="7493"/>
                </a:lnTo>
                <a:lnTo>
                  <a:pt x="3136" y="7472"/>
                </a:lnTo>
                <a:lnTo>
                  <a:pt x="3013" y="7451"/>
                </a:lnTo>
                <a:lnTo>
                  <a:pt x="2891" y="7430"/>
                </a:lnTo>
                <a:lnTo>
                  <a:pt x="2833" y="7418"/>
                </a:lnTo>
                <a:lnTo>
                  <a:pt x="2773" y="7406"/>
                </a:lnTo>
                <a:lnTo>
                  <a:pt x="2714" y="7394"/>
                </a:lnTo>
                <a:lnTo>
                  <a:pt x="2657" y="7382"/>
                </a:lnTo>
                <a:lnTo>
                  <a:pt x="2599" y="7369"/>
                </a:lnTo>
                <a:lnTo>
                  <a:pt x="2543" y="7356"/>
                </a:lnTo>
                <a:lnTo>
                  <a:pt x="2486" y="7343"/>
                </a:lnTo>
                <a:lnTo>
                  <a:pt x="2429" y="7329"/>
                </a:lnTo>
                <a:lnTo>
                  <a:pt x="2374" y="7315"/>
                </a:lnTo>
                <a:lnTo>
                  <a:pt x="2320" y="7300"/>
                </a:lnTo>
                <a:lnTo>
                  <a:pt x="2265" y="7286"/>
                </a:lnTo>
                <a:lnTo>
                  <a:pt x="2212" y="7271"/>
                </a:lnTo>
                <a:lnTo>
                  <a:pt x="2160" y="7255"/>
                </a:lnTo>
                <a:lnTo>
                  <a:pt x="2108" y="7239"/>
                </a:lnTo>
                <a:lnTo>
                  <a:pt x="2055" y="7223"/>
                </a:lnTo>
                <a:lnTo>
                  <a:pt x="2005" y="7207"/>
                </a:lnTo>
                <a:lnTo>
                  <a:pt x="1956" y="7190"/>
                </a:lnTo>
                <a:lnTo>
                  <a:pt x="1905" y="7173"/>
                </a:lnTo>
                <a:lnTo>
                  <a:pt x="1857" y="7155"/>
                </a:lnTo>
                <a:lnTo>
                  <a:pt x="1810" y="7136"/>
                </a:lnTo>
                <a:lnTo>
                  <a:pt x="1762" y="7117"/>
                </a:lnTo>
                <a:lnTo>
                  <a:pt x="1716" y="7098"/>
                </a:lnTo>
                <a:lnTo>
                  <a:pt x="1670" y="7079"/>
                </a:lnTo>
                <a:lnTo>
                  <a:pt x="1625" y="7059"/>
                </a:lnTo>
                <a:lnTo>
                  <a:pt x="1581" y="7039"/>
                </a:lnTo>
                <a:lnTo>
                  <a:pt x="1537" y="7018"/>
                </a:lnTo>
                <a:lnTo>
                  <a:pt x="1495" y="6996"/>
                </a:lnTo>
                <a:lnTo>
                  <a:pt x="1453" y="6974"/>
                </a:lnTo>
                <a:lnTo>
                  <a:pt x="1412" y="6951"/>
                </a:lnTo>
                <a:lnTo>
                  <a:pt x="1372" y="6929"/>
                </a:lnTo>
                <a:lnTo>
                  <a:pt x="1334" y="6906"/>
                </a:lnTo>
                <a:lnTo>
                  <a:pt x="1296" y="6882"/>
                </a:lnTo>
                <a:lnTo>
                  <a:pt x="1259" y="6857"/>
                </a:lnTo>
                <a:lnTo>
                  <a:pt x="1223" y="6833"/>
                </a:lnTo>
                <a:lnTo>
                  <a:pt x="1187" y="6807"/>
                </a:lnTo>
                <a:lnTo>
                  <a:pt x="1153" y="6781"/>
                </a:lnTo>
                <a:lnTo>
                  <a:pt x="1118" y="6754"/>
                </a:lnTo>
                <a:lnTo>
                  <a:pt x="1087" y="6728"/>
                </a:lnTo>
                <a:lnTo>
                  <a:pt x="1054" y="6700"/>
                </a:lnTo>
                <a:lnTo>
                  <a:pt x="1024" y="6671"/>
                </a:lnTo>
                <a:lnTo>
                  <a:pt x="995" y="6642"/>
                </a:lnTo>
                <a:lnTo>
                  <a:pt x="966" y="6613"/>
                </a:lnTo>
                <a:lnTo>
                  <a:pt x="938" y="6583"/>
                </a:lnTo>
                <a:lnTo>
                  <a:pt x="912" y="6552"/>
                </a:lnTo>
                <a:lnTo>
                  <a:pt x="886" y="6521"/>
                </a:lnTo>
                <a:lnTo>
                  <a:pt x="862" y="6489"/>
                </a:lnTo>
                <a:lnTo>
                  <a:pt x="839" y="6457"/>
                </a:lnTo>
                <a:lnTo>
                  <a:pt x="817" y="6424"/>
                </a:lnTo>
                <a:lnTo>
                  <a:pt x="795" y="6390"/>
                </a:lnTo>
                <a:lnTo>
                  <a:pt x="775" y="6355"/>
                </a:lnTo>
                <a:lnTo>
                  <a:pt x="871" y="6397"/>
                </a:lnTo>
                <a:lnTo>
                  <a:pt x="966" y="6439"/>
                </a:lnTo>
                <a:lnTo>
                  <a:pt x="1158" y="6523"/>
                </a:lnTo>
                <a:lnTo>
                  <a:pt x="1253" y="6565"/>
                </a:lnTo>
                <a:lnTo>
                  <a:pt x="1350" y="6607"/>
                </a:lnTo>
                <a:lnTo>
                  <a:pt x="1446" y="6647"/>
                </a:lnTo>
                <a:lnTo>
                  <a:pt x="1545" y="6688"/>
                </a:lnTo>
                <a:lnTo>
                  <a:pt x="1647" y="6728"/>
                </a:lnTo>
                <a:lnTo>
                  <a:pt x="1696" y="6747"/>
                </a:lnTo>
                <a:lnTo>
                  <a:pt x="1748" y="6765"/>
                </a:lnTo>
                <a:lnTo>
                  <a:pt x="1800" y="6783"/>
                </a:lnTo>
                <a:lnTo>
                  <a:pt x="1852" y="6803"/>
                </a:lnTo>
                <a:lnTo>
                  <a:pt x="1905" y="6821"/>
                </a:lnTo>
                <a:lnTo>
                  <a:pt x="1958" y="6838"/>
                </a:lnTo>
                <a:lnTo>
                  <a:pt x="2013" y="6855"/>
                </a:lnTo>
                <a:lnTo>
                  <a:pt x="2067" y="6872"/>
                </a:lnTo>
                <a:lnTo>
                  <a:pt x="2122" y="6888"/>
                </a:lnTo>
                <a:lnTo>
                  <a:pt x="2179" y="6904"/>
                </a:lnTo>
                <a:lnTo>
                  <a:pt x="2237" y="6920"/>
                </a:lnTo>
                <a:lnTo>
                  <a:pt x="2294" y="6935"/>
                </a:lnTo>
                <a:lnTo>
                  <a:pt x="2353" y="6950"/>
                </a:lnTo>
                <a:lnTo>
                  <a:pt x="2413" y="6964"/>
                </a:lnTo>
                <a:lnTo>
                  <a:pt x="2428" y="6951"/>
                </a:lnTo>
                <a:lnTo>
                  <a:pt x="2442" y="6937"/>
                </a:lnTo>
                <a:lnTo>
                  <a:pt x="2455" y="6925"/>
                </a:lnTo>
                <a:lnTo>
                  <a:pt x="2465" y="6911"/>
                </a:lnTo>
                <a:lnTo>
                  <a:pt x="2476" y="6897"/>
                </a:lnTo>
                <a:lnTo>
                  <a:pt x="2484" y="6882"/>
                </a:lnTo>
                <a:lnTo>
                  <a:pt x="2492" y="6868"/>
                </a:lnTo>
                <a:lnTo>
                  <a:pt x="2498" y="6853"/>
                </a:lnTo>
                <a:lnTo>
                  <a:pt x="2504" y="6838"/>
                </a:lnTo>
                <a:lnTo>
                  <a:pt x="2509" y="6823"/>
                </a:lnTo>
                <a:lnTo>
                  <a:pt x="2513" y="6807"/>
                </a:lnTo>
                <a:lnTo>
                  <a:pt x="2515" y="6791"/>
                </a:lnTo>
                <a:lnTo>
                  <a:pt x="2517" y="6775"/>
                </a:lnTo>
                <a:lnTo>
                  <a:pt x="2519" y="6759"/>
                </a:lnTo>
                <a:lnTo>
                  <a:pt x="2519" y="6743"/>
                </a:lnTo>
                <a:lnTo>
                  <a:pt x="2519" y="6726"/>
                </a:lnTo>
                <a:lnTo>
                  <a:pt x="2517" y="6691"/>
                </a:lnTo>
                <a:lnTo>
                  <a:pt x="2512" y="6657"/>
                </a:lnTo>
                <a:lnTo>
                  <a:pt x="2506" y="6622"/>
                </a:lnTo>
                <a:lnTo>
                  <a:pt x="2497" y="6586"/>
                </a:lnTo>
                <a:lnTo>
                  <a:pt x="2488" y="6550"/>
                </a:lnTo>
                <a:lnTo>
                  <a:pt x="2478" y="6514"/>
                </a:lnTo>
                <a:lnTo>
                  <a:pt x="2455" y="6440"/>
                </a:lnTo>
                <a:lnTo>
                  <a:pt x="2435" y="6366"/>
                </a:lnTo>
                <a:lnTo>
                  <a:pt x="2424" y="6329"/>
                </a:lnTo>
                <a:lnTo>
                  <a:pt x="2416" y="6291"/>
                </a:lnTo>
                <a:lnTo>
                  <a:pt x="2409" y="6255"/>
                </a:lnTo>
                <a:lnTo>
                  <a:pt x="2404" y="6217"/>
                </a:lnTo>
                <a:lnTo>
                  <a:pt x="2400" y="6182"/>
                </a:lnTo>
                <a:lnTo>
                  <a:pt x="2400" y="6164"/>
                </a:lnTo>
                <a:lnTo>
                  <a:pt x="2400" y="6146"/>
                </a:lnTo>
                <a:lnTo>
                  <a:pt x="2402" y="6127"/>
                </a:lnTo>
                <a:lnTo>
                  <a:pt x="2403" y="6110"/>
                </a:lnTo>
                <a:lnTo>
                  <a:pt x="2406" y="6093"/>
                </a:lnTo>
                <a:lnTo>
                  <a:pt x="2409" y="6075"/>
                </a:lnTo>
                <a:lnTo>
                  <a:pt x="2413" y="6058"/>
                </a:lnTo>
                <a:lnTo>
                  <a:pt x="2418" y="6041"/>
                </a:lnTo>
                <a:lnTo>
                  <a:pt x="2424" y="6024"/>
                </a:lnTo>
                <a:lnTo>
                  <a:pt x="2430" y="6007"/>
                </a:lnTo>
                <a:lnTo>
                  <a:pt x="2439" y="5990"/>
                </a:lnTo>
                <a:lnTo>
                  <a:pt x="2448" y="5975"/>
                </a:lnTo>
                <a:lnTo>
                  <a:pt x="2459" y="5958"/>
                </a:lnTo>
                <a:lnTo>
                  <a:pt x="2471" y="5943"/>
                </a:lnTo>
                <a:lnTo>
                  <a:pt x="2484" y="5927"/>
                </a:lnTo>
                <a:lnTo>
                  <a:pt x="2497" y="5911"/>
                </a:lnTo>
                <a:lnTo>
                  <a:pt x="2513" y="5896"/>
                </a:lnTo>
                <a:lnTo>
                  <a:pt x="2529" y="5882"/>
                </a:lnTo>
                <a:lnTo>
                  <a:pt x="2548" y="5919"/>
                </a:lnTo>
                <a:lnTo>
                  <a:pt x="2566" y="5955"/>
                </a:lnTo>
                <a:lnTo>
                  <a:pt x="2581" y="5993"/>
                </a:lnTo>
                <a:lnTo>
                  <a:pt x="2595" y="6030"/>
                </a:lnTo>
                <a:lnTo>
                  <a:pt x="2610" y="6067"/>
                </a:lnTo>
                <a:lnTo>
                  <a:pt x="2623" y="6107"/>
                </a:lnTo>
                <a:lnTo>
                  <a:pt x="2650" y="6185"/>
                </a:lnTo>
                <a:lnTo>
                  <a:pt x="2674" y="6263"/>
                </a:lnTo>
                <a:lnTo>
                  <a:pt x="2698" y="6344"/>
                </a:lnTo>
                <a:lnTo>
                  <a:pt x="2723" y="6422"/>
                </a:lnTo>
                <a:lnTo>
                  <a:pt x="2748" y="6500"/>
                </a:lnTo>
                <a:lnTo>
                  <a:pt x="2761" y="6538"/>
                </a:lnTo>
                <a:lnTo>
                  <a:pt x="2776" y="6576"/>
                </a:lnTo>
                <a:lnTo>
                  <a:pt x="2792" y="6614"/>
                </a:lnTo>
                <a:lnTo>
                  <a:pt x="2808" y="6651"/>
                </a:lnTo>
                <a:lnTo>
                  <a:pt x="2825" y="6688"/>
                </a:lnTo>
                <a:lnTo>
                  <a:pt x="2844" y="6723"/>
                </a:lnTo>
                <a:lnTo>
                  <a:pt x="2863" y="6759"/>
                </a:lnTo>
                <a:lnTo>
                  <a:pt x="2884" y="6793"/>
                </a:lnTo>
                <a:lnTo>
                  <a:pt x="2907" y="6827"/>
                </a:lnTo>
                <a:lnTo>
                  <a:pt x="2931" y="6859"/>
                </a:lnTo>
                <a:lnTo>
                  <a:pt x="2956" y="6890"/>
                </a:lnTo>
                <a:lnTo>
                  <a:pt x="2970" y="6906"/>
                </a:lnTo>
                <a:lnTo>
                  <a:pt x="2984" y="6921"/>
                </a:lnTo>
                <a:lnTo>
                  <a:pt x="2999" y="6936"/>
                </a:lnTo>
                <a:lnTo>
                  <a:pt x="3013" y="6950"/>
                </a:lnTo>
                <a:lnTo>
                  <a:pt x="3029" y="6965"/>
                </a:lnTo>
                <a:lnTo>
                  <a:pt x="3046" y="6979"/>
                </a:lnTo>
                <a:lnTo>
                  <a:pt x="3062" y="6992"/>
                </a:lnTo>
                <a:lnTo>
                  <a:pt x="3079" y="7006"/>
                </a:lnTo>
                <a:lnTo>
                  <a:pt x="3097" y="7019"/>
                </a:lnTo>
                <a:lnTo>
                  <a:pt x="3115" y="7032"/>
                </a:lnTo>
                <a:lnTo>
                  <a:pt x="3196" y="7037"/>
                </a:lnTo>
                <a:lnTo>
                  <a:pt x="3276" y="7043"/>
                </a:lnTo>
                <a:lnTo>
                  <a:pt x="3356" y="7051"/>
                </a:lnTo>
                <a:lnTo>
                  <a:pt x="3434" y="7058"/>
                </a:lnTo>
                <a:lnTo>
                  <a:pt x="3510" y="7067"/>
                </a:lnTo>
                <a:lnTo>
                  <a:pt x="3588" y="7074"/>
                </a:lnTo>
                <a:lnTo>
                  <a:pt x="3663" y="7084"/>
                </a:lnTo>
                <a:lnTo>
                  <a:pt x="3739" y="7094"/>
                </a:lnTo>
                <a:lnTo>
                  <a:pt x="3889" y="7113"/>
                </a:lnTo>
                <a:lnTo>
                  <a:pt x="4036" y="7132"/>
                </a:lnTo>
                <a:lnTo>
                  <a:pt x="4186" y="7151"/>
                </a:lnTo>
                <a:lnTo>
                  <a:pt x="4336" y="7171"/>
                </a:lnTo>
                <a:lnTo>
                  <a:pt x="4412" y="7179"/>
                </a:lnTo>
                <a:lnTo>
                  <a:pt x="4489" y="7189"/>
                </a:lnTo>
                <a:lnTo>
                  <a:pt x="4565" y="7196"/>
                </a:lnTo>
                <a:lnTo>
                  <a:pt x="4644" y="7204"/>
                </a:lnTo>
                <a:lnTo>
                  <a:pt x="4723" y="7211"/>
                </a:lnTo>
                <a:lnTo>
                  <a:pt x="4803" y="7218"/>
                </a:lnTo>
                <a:lnTo>
                  <a:pt x="4884" y="7224"/>
                </a:lnTo>
                <a:lnTo>
                  <a:pt x="4967" y="7228"/>
                </a:lnTo>
                <a:lnTo>
                  <a:pt x="5051" y="7233"/>
                </a:lnTo>
                <a:lnTo>
                  <a:pt x="5136" y="7237"/>
                </a:lnTo>
                <a:lnTo>
                  <a:pt x="5223" y="7239"/>
                </a:lnTo>
                <a:lnTo>
                  <a:pt x="5313" y="7240"/>
                </a:lnTo>
                <a:lnTo>
                  <a:pt x="5404" y="7240"/>
                </a:lnTo>
                <a:lnTo>
                  <a:pt x="5496" y="7239"/>
                </a:lnTo>
                <a:lnTo>
                  <a:pt x="5591" y="7238"/>
                </a:lnTo>
                <a:lnTo>
                  <a:pt x="5689" y="7234"/>
                </a:lnTo>
                <a:lnTo>
                  <a:pt x="5649" y="7201"/>
                </a:lnTo>
                <a:lnTo>
                  <a:pt x="5589" y="7153"/>
                </a:lnTo>
                <a:lnTo>
                  <a:pt x="5515" y="7090"/>
                </a:lnTo>
                <a:lnTo>
                  <a:pt x="5475" y="7055"/>
                </a:lnTo>
                <a:lnTo>
                  <a:pt x="5433" y="7017"/>
                </a:lnTo>
                <a:lnTo>
                  <a:pt x="5389" y="6976"/>
                </a:lnTo>
                <a:lnTo>
                  <a:pt x="5344" y="6933"/>
                </a:lnTo>
                <a:lnTo>
                  <a:pt x="5300" y="6889"/>
                </a:lnTo>
                <a:lnTo>
                  <a:pt x="5255" y="6843"/>
                </a:lnTo>
                <a:lnTo>
                  <a:pt x="5213" y="6795"/>
                </a:lnTo>
                <a:lnTo>
                  <a:pt x="5192" y="6772"/>
                </a:lnTo>
                <a:lnTo>
                  <a:pt x="5173" y="6747"/>
                </a:lnTo>
                <a:lnTo>
                  <a:pt x="5153" y="6721"/>
                </a:lnTo>
                <a:lnTo>
                  <a:pt x="5135" y="6697"/>
                </a:lnTo>
                <a:lnTo>
                  <a:pt x="5116" y="6672"/>
                </a:lnTo>
                <a:lnTo>
                  <a:pt x="5099" y="6647"/>
                </a:lnTo>
                <a:lnTo>
                  <a:pt x="5083" y="6622"/>
                </a:lnTo>
                <a:lnTo>
                  <a:pt x="5068" y="6596"/>
                </a:lnTo>
                <a:lnTo>
                  <a:pt x="5052" y="6570"/>
                </a:lnTo>
                <a:lnTo>
                  <a:pt x="5041" y="6545"/>
                </a:lnTo>
                <a:lnTo>
                  <a:pt x="5028" y="6519"/>
                </a:lnTo>
                <a:lnTo>
                  <a:pt x="5017" y="6494"/>
                </a:lnTo>
                <a:lnTo>
                  <a:pt x="5009" y="6469"/>
                </a:lnTo>
                <a:lnTo>
                  <a:pt x="5001" y="6443"/>
                </a:lnTo>
                <a:lnTo>
                  <a:pt x="4995" y="6418"/>
                </a:lnTo>
                <a:lnTo>
                  <a:pt x="4990" y="6394"/>
                </a:lnTo>
                <a:lnTo>
                  <a:pt x="4988" y="6369"/>
                </a:lnTo>
                <a:lnTo>
                  <a:pt x="4987" y="6345"/>
                </a:lnTo>
                <a:lnTo>
                  <a:pt x="4987" y="6320"/>
                </a:lnTo>
                <a:lnTo>
                  <a:pt x="4990" y="6296"/>
                </a:lnTo>
                <a:lnTo>
                  <a:pt x="4994" y="6273"/>
                </a:lnTo>
                <a:lnTo>
                  <a:pt x="5002" y="6249"/>
                </a:lnTo>
                <a:lnTo>
                  <a:pt x="5010" y="6226"/>
                </a:lnTo>
                <a:lnTo>
                  <a:pt x="5021" y="6203"/>
                </a:lnTo>
                <a:lnTo>
                  <a:pt x="5036" y="6182"/>
                </a:lnTo>
                <a:lnTo>
                  <a:pt x="5042" y="6171"/>
                </a:lnTo>
                <a:lnTo>
                  <a:pt x="5051" y="6161"/>
                </a:lnTo>
                <a:lnTo>
                  <a:pt x="5060" y="6150"/>
                </a:lnTo>
                <a:lnTo>
                  <a:pt x="5070" y="6139"/>
                </a:lnTo>
                <a:lnTo>
                  <a:pt x="5079" y="6129"/>
                </a:lnTo>
                <a:lnTo>
                  <a:pt x="5090" y="6119"/>
                </a:lnTo>
                <a:lnTo>
                  <a:pt x="5102" y="6108"/>
                </a:lnTo>
                <a:lnTo>
                  <a:pt x="5113" y="6098"/>
                </a:lnTo>
                <a:lnTo>
                  <a:pt x="5125" y="6089"/>
                </a:lnTo>
                <a:lnTo>
                  <a:pt x="5140" y="6079"/>
                </a:lnTo>
                <a:lnTo>
                  <a:pt x="5154" y="6070"/>
                </a:lnTo>
                <a:lnTo>
                  <a:pt x="5169" y="6061"/>
                </a:lnTo>
                <a:lnTo>
                  <a:pt x="5184" y="6051"/>
                </a:lnTo>
                <a:lnTo>
                  <a:pt x="5200" y="6043"/>
                </a:lnTo>
                <a:lnTo>
                  <a:pt x="5217" y="6033"/>
                </a:lnTo>
                <a:lnTo>
                  <a:pt x="5235" y="6025"/>
                </a:lnTo>
                <a:lnTo>
                  <a:pt x="5253" y="6017"/>
                </a:lnTo>
                <a:lnTo>
                  <a:pt x="5272" y="6009"/>
                </a:lnTo>
                <a:lnTo>
                  <a:pt x="5291" y="6000"/>
                </a:lnTo>
                <a:lnTo>
                  <a:pt x="5313" y="5993"/>
                </a:lnTo>
                <a:lnTo>
                  <a:pt x="5335" y="5985"/>
                </a:lnTo>
                <a:lnTo>
                  <a:pt x="5356" y="5978"/>
                </a:lnTo>
                <a:lnTo>
                  <a:pt x="5379" y="5970"/>
                </a:lnTo>
                <a:lnTo>
                  <a:pt x="5404" y="5963"/>
                </a:lnTo>
                <a:lnTo>
                  <a:pt x="5429" y="5956"/>
                </a:lnTo>
                <a:lnTo>
                  <a:pt x="5453" y="5950"/>
                </a:lnTo>
                <a:lnTo>
                  <a:pt x="5463" y="5993"/>
                </a:lnTo>
                <a:lnTo>
                  <a:pt x="5472" y="6033"/>
                </a:lnTo>
                <a:lnTo>
                  <a:pt x="5483" y="6074"/>
                </a:lnTo>
                <a:lnTo>
                  <a:pt x="5496" y="6113"/>
                </a:lnTo>
                <a:lnTo>
                  <a:pt x="5510" y="6153"/>
                </a:lnTo>
                <a:lnTo>
                  <a:pt x="5526" y="6190"/>
                </a:lnTo>
                <a:lnTo>
                  <a:pt x="5544" y="6227"/>
                </a:lnTo>
                <a:lnTo>
                  <a:pt x="5563" y="6263"/>
                </a:lnTo>
                <a:lnTo>
                  <a:pt x="5583" y="6297"/>
                </a:lnTo>
                <a:lnTo>
                  <a:pt x="5605" y="6333"/>
                </a:lnTo>
                <a:lnTo>
                  <a:pt x="5629" y="6366"/>
                </a:lnTo>
                <a:lnTo>
                  <a:pt x="5653" y="6398"/>
                </a:lnTo>
                <a:lnTo>
                  <a:pt x="5680" y="6430"/>
                </a:lnTo>
                <a:lnTo>
                  <a:pt x="5707" y="6461"/>
                </a:lnTo>
                <a:lnTo>
                  <a:pt x="5737" y="6491"/>
                </a:lnTo>
                <a:lnTo>
                  <a:pt x="5767" y="6521"/>
                </a:lnTo>
                <a:lnTo>
                  <a:pt x="5799" y="6550"/>
                </a:lnTo>
                <a:lnTo>
                  <a:pt x="5832" y="6578"/>
                </a:lnTo>
                <a:lnTo>
                  <a:pt x="5867" y="6605"/>
                </a:lnTo>
                <a:lnTo>
                  <a:pt x="5902" y="6631"/>
                </a:lnTo>
                <a:lnTo>
                  <a:pt x="5938" y="6657"/>
                </a:lnTo>
                <a:lnTo>
                  <a:pt x="5976" y="6682"/>
                </a:lnTo>
                <a:lnTo>
                  <a:pt x="6015" y="6706"/>
                </a:lnTo>
                <a:lnTo>
                  <a:pt x="6055" y="6730"/>
                </a:lnTo>
                <a:lnTo>
                  <a:pt x="6097" y="6753"/>
                </a:lnTo>
                <a:lnTo>
                  <a:pt x="6139" y="6776"/>
                </a:lnTo>
                <a:lnTo>
                  <a:pt x="6183" y="6797"/>
                </a:lnTo>
                <a:lnTo>
                  <a:pt x="6228" y="6819"/>
                </a:lnTo>
                <a:lnTo>
                  <a:pt x="6272" y="6839"/>
                </a:lnTo>
                <a:lnTo>
                  <a:pt x="6320" y="6859"/>
                </a:lnTo>
                <a:lnTo>
                  <a:pt x="6367" y="6880"/>
                </a:lnTo>
                <a:lnTo>
                  <a:pt x="6416" y="6898"/>
                </a:lnTo>
                <a:lnTo>
                  <a:pt x="6465" y="6916"/>
                </a:lnTo>
                <a:lnTo>
                  <a:pt x="6516" y="6934"/>
                </a:lnTo>
                <a:lnTo>
                  <a:pt x="6567" y="6951"/>
                </a:lnTo>
                <a:lnTo>
                  <a:pt x="6620" y="6968"/>
                </a:lnTo>
                <a:lnTo>
                  <a:pt x="6672" y="6984"/>
                </a:lnTo>
                <a:lnTo>
                  <a:pt x="6727" y="7001"/>
                </a:lnTo>
                <a:lnTo>
                  <a:pt x="6782" y="7016"/>
                </a:lnTo>
                <a:lnTo>
                  <a:pt x="6837" y="7031"/>
                </a:lnTo>
                <a:lnTo>
                  <a:pt x="6894" y="7045"/>
                </a:lnTo>
                <a:lnTo>
                  <a:pt x="6950" y="7059"/>
                </a:lnTo>
                <a:lnTo>
                  <a:pt x="7009" y="7072"/>
                </a:lnTo>
                <a:lnTo>
                  <a:pt x="7067" y="7086"/>
                </a:lnTo>
                <a:lnTo>
                  <a:pt x="7125" y="7099"/>
                </a:lnTo>
                <a:lnTo>
                  <a:pt x="7185" y="7111"/>
                </a:lnTo>
                <a:lnTo>
                  <a:pt x="7246" y="7123"/>
                </a:lnTo>
                <a:lnTo>
                  <a:pt x="7308" y="7135"/>
                </a:lnTo>
                <a:lnTo>
                  <a:pt x="7369" y="7147"/>
                </a:lnTo>
                <a:lnTo>
                  <a:pt x="7430" y="7158"/>
                </a:lnTo>
                <a:lnTo>
                  <a:pt x="7493" y="7169"/>
                </a:lnTo>
                <a:lnTo>
                  <a:pt x="7557" y="7178"/>
                </a:lnTo>
                <a:lnTo>
                  <a:pt x="7684" y="7199"/>
                </a:lnTo>
                <a:lnTo>
                  <a:pt x="7814" y="7218"/>
                </a:lnTo>
                <a:lnTo>
                  <a:pt x="7945" y="7236"/>
                </a:lnTo>
                <a:lnTo>
                  <a:pt x="8078" y="7253"/>
                </a:lnTo>
                <a:lnTo>
                  <a:pt x="8211" y="7270"/>
                </a:lnTo>
                <a:lnTo>
                  <a:pt x="8347" y="7286"/>
                </a:lnTo>
                <a:lnTo>
                  <a:pt x="8484" y="7301"/>
                </a:lnTo>
                <a:lnTo>
                  <a:pt x="8620" y="7317"/>
                </a:lnTo>
                <a:lnTo>
                  <a:pt x="8894" y="7346"/>
                </a:lnTo>
                <a:lnTo>
                  <a:pt x="9168" y="7375"/>
                </a:lnTo>
                <a:lnTo>
                  <a:pt x="9442" y="7406"/>
                </a:lnTo>
                <a:lnTo>
                  <a:pt x="9578" y="7421"/>
                </a:lnTo>
                <a:lnTo>
                  <a:pt x="9714" y="7436"/>
                </a:lnTo>
                <a:lnTo>
                  <a:pt x="9848" y="7453"/>
                </a:lnTo>
                <a:lnTo>
                  <a:pt x="9981" y="7470"/>
                </a:lnTo>
                <a:lnTo>
                  <a:pt x="10112" y="7487"/>
                </a:lnTo>
                <a:lnTo>
                  <a:pt x="10243" y="7507"/>
                </a:lnTo>
                <a:lnTo>
                  <a:pt x="10371" y="7526"/>
                </a:lnTo>
                <a:lnTo>
                  <a:pt x="10499" y="7547"/>
                </a:lnTo>
                <a:lnTo>
                  <a:pt x="10562" y="7558"/>
                </a:lnTo>
                <a:lnTo>
                  <a:pt x="10624" y="7569"/>
                </a:lnTo>
                <a:lnTo>
                  <a:pt x="10684" y="7581"/>
                </a:lnTo>
                <a:lnTo>
                  <a:pt x="10746" y="7592"/>
                </a:lnTo>
                <a:lnTo>
                  <a:pt x="10806" y="7604"/>
                </a:lnTo>
                <a:lnTo>
                  <a:pt x="10865" y="7617"/>
                </a:lnTo>
                <a:lnTo>
                  <a:pt x="10925" y="7630"/>
                </a:lnTo>
                <a:lnTo>
                  <a:pt x="10984" y="7643"/>
                </a:lnTo>
                <a:lnTo>
                  <a:pt x="11041" y="7657"/>
                </a:lnTo>
                <a:lnTo>
                  <a:pt x="11098" y="7670"/>
                </a:lnTo>
                <a:lnTo>
                  <a:pt x="11154" y="7685"/>
                </a:lnTo>
                <a:lnTo>
                  <a:pt x="11208" y="7700"/>
                </a:lnTo>
                <a:lnTo>
                  <a:pt x="11264" y="7715"/>
                </a:lnTo>
                <a:lnTo>
                  <a:pt x="11318" y="7731"/>
                </a:lnTo>
                <a:lnTo>
                  <a:pt x="11370" y="7747"/>
                </a:lnTo>
                <a:lnTo>
                  <a:pt x="11423" y="7765"/>
                </a:lnTo>
                <a:lnTo>
                  <a:pt x="11474" y="7783"/>
                </a:lnTo>
                <a:lnTo>
                  <a:pt x="11524" y="7800"/>
                </a:lnTo>
                <a:lnTo>
                  <a:pt x="11575" y="7818"/>
                </a:lnTo>
                <a:lnTo>
                  <a:pt x="11623" y="7837"/>
                </a:lnTo>
                <a:lnTo>
                  <a:pt x="11669" y="7857"/>
                </a:lnTo>
                <a:lnTo>
                  <a:pt x="11716" y="7877"/>
                </a:lnTo>
                <a:lnTo>
                  <a:pt x="11762" y="7898"/>
                </a:lnTo>
                <a:lnTo>
                  <a:pt x="11807" y="7920"/>
                </a:lnTo>
                <a:lnTo>
                  <a:pt x="11850" y="7941"/>
                </a:lnTo>
                <a:lnTo>
                  <a:pt x="11892" y="7964"/>
                </a:lnTo>
                <a:lnTo>
                  <a:pt x="11933" y="7987"/>
                </a:lnTo>
                <a:lnTo>
                  <a:pt x="11974" y="8011"/>
                </a:lnTo>
                <a:lnTo>
                  <a:pt x="12012" y="8035"/>
                </a:lnTo>
                <a:lnTo>
                  <a:pt x="12049" y="8061"/>
                </a:lnTo>
                <a:lnTo>
                  <a:pt x="12086" y="8087"/>
                </a:lnTo>
                <a:lnTo>
                  <a:pt x="12121" y="8113"/>
                </a:lnTo>
                <a:lnTo>
                  <a:pt x="12156" y="8076"/>
                </a:lnTo>
                <a:lnTo>
                  <a:pt x="12189" y="8039"/>
                </a:lnTo>
                <a:lnTo>
                  <a:pt x="12217" y="8002"/>
                </a:lnTo>
                <a:lnTo>
                  <a:pt x="12244" y="7966"/>
                </a:lnTo>
                <a:lnTo>
                  <a:pt x="12267" y="7928"/>
                </a:lnTo>
                <a:lnTo>
                  <a:pt x="12288" y="7892"/>
                </a:lnTo>
                <a:lnTo>
                  <a:pt x="12306" y="7856"/>
                </a:lnTo>
                <a:lnTo>
                  <a:pt x="12321" y="7820"/>
                </a:lnTo>
                <a:lnTo>
                  <a:pt x="12335" y="7784"/>
                </a:lnTo>
                <a:lnTo>
                  <a:pt x="12345" y="7747"/>
                </a:lnTo>
                <a:lnTo>
                  <a:pt x="12354" y="7712"/>
                </a:lnTo>
                <a:lnTo>
                  <a:pt x="12360" y="7677"/>
                </a:lnTo>
                <a:lnTo>
                  <a:pt x="12365" y="7642"/>
                </a:lnTo>
                <a:lnTo>
                  <a:pt x="12366" y="7606"/>
                </a:lnTo>
                <a:lnTo>
                  <a:pt x="12366" y="7571"/>
                </a:lnTo>
                <a:lnTo>
                  <a:pt x="12363" y="7537"/>
                </a:lnTo>
                <a:lnTo>
                  <a:pt x="12358" y="7502"/>
                </a:lnTo>
                <a:lnTo>
                  <a:pt x="12352" y="7468"/>
                </a:lnTo>
                <a:lnTo>
                  <a:pt x="12344" y="7434"/>
                </a:lnTo>
                <a:lnTo>
                  <a:pt x="12335" y="7400"/>
                </a:lnTo>
                <a:lnTo>
                  <a:pt x="12322" y="7365"/>
                </a:lnTo>
                <a:lnTo>
                  <a:pt x="12310" y="7332"/>
                </a:lnTo>
                <a:lnTo>
                  <a:pt x="12293" y="7299"/>
                </a:lnTo>
                <a:lnTo>
                  <a:pt x="12278" y="7266"/>
                </a:lnTo>
                <a:lnTo>
                  <a:pt x="12259" y="7233"/>
                </a:lnTo>
                <a:lnTo>
                  <a:pt x="12241" y="7200"/>
                </a:lnTo>
                <a:lnTo>
                  <a:pt x="12220" y="7167"/>
                </a:lnTo>
                <a:lnTo>
                  <a:pt x="12199" y="7134"/>
                </a:lnTo>
                <a:lnTo>
                  <a:pt x="12175" y="7102"/>
                </a:lnTo>
                <a:lnTo>
                  <a:pt x="12150" y="7071"/>
                </a:lnTo>
                <a:lnTo>
                  <a:pt x="12125" y="7039"/>
                </a:lnTo>
                <a:lnTo>
                  <a:pt x="12097" y="7008"/>
                </a:lnTo>
                <a:lnTo>
                  <a:pt x="12071" y="6977"/>
                </a:lnTo>
                <a:lnTo>
                  <a:pt x="12043" y="6946"/>
                </a:lnTo>
                <a:lnTo>
                  <a:pt x="12012" y="6916"/>
                </a:lnTo>
                <a:lnTo>
                  <a:pt x="11983" y="6885"/>
                </a:lnTo>
                <a:lnTo>
                  <a:pt x="11951" y="6855"/>
                </a:lnTo>
                <a:lnTo>
                  <a:pt x="11920" y="6825"/>
                </a:lnTo>
                <a:lnTo>
                  <a:pt x="11888" y="6795"/>
                </a:lnTo>
                <a:lnTo>
                  <a:pt x="11855" y="6766"/>
                </a:lnTo>
                <a:lnTo>
                  <a:pt x="11822" y="6737"/>
                </a:lnTo>
                <a:lnTo>
                  <a:pt x="11789" y="6708"/>
                </a:lnTo>
                <a:lnTo>
                  <a:pt x="11720" y="6652"/>
                </a:lnTo>
                <a:lnTo>
                  <a:pt x="11651" y="6596"/>
                </a:lnTo>
                <a:lnTo>
                  <a:pt x="11582" y="6541"/>
                </a:lnTo>
                <a:lnTo>
                  <a:pt x="11512" y="6489"/>
                </a:lnTo>
                <a:lnTo>
                  <a:pt x="11443" y="6437"/>
                </a:lnTo>
                <a:lnTo>
                  <a:pt x="11308" y="6337"/>
                </a:lnTo>
                <a:lnTo>
                  <a:pt x="11244" y="6289"/>
                </a:lnTo>
                <a:lnTo>
                  <a:pt x="11183" y="6242"/>
                </a:lnTo>
                <a:lnTo>
                  <a:pt x="11124" y="6197"/>
                </a:lnTo>
                <a:lnTo>
                  <a:pt x="11069" y="6153"/>
                </a:lnTo>
                <a:lnTo>
                  <a:pt x="10981" y="6147"/>
                </a:lnTo>
                <a:lnTo>
                  <a:pt x="10895" y="6140"/>
                </a:lnTo>
                <a:lnTo>
                  <a:pt x="10809" y="6133"/>
                </a:lnTo>
                <a:lnTo>
                  <a:pt x="10725" y="6125"/>
                </a:lnTo>
                <a:lnTo>
                  <a:pt x="10640" y="6118"/>
                </a:lnTo>
                <a:lnTo>
                  <a:pt x="10557" y="6110"/>
                </a:lnTo>
                <a:lnTo>
                  <a:pt x="10473" y="6101"/>
                </a:lnTo>
                <a:lnTo>
                  <a:pt x="10391" y="6092"/>
                </a:lnTo>
                <a:lnTo>
                  <a:pt x="10309" y="6083"/>
                </a:lnTo>
                <a:lnTo>
                  <a:pt x="10228" y="6074"/>
                </a:lnTo>
                <a:lnTo>
                  <a:pt x="10147" y="6063"/>
                </a:lnTo>
                <a:lnTo>
                  <a:pt x="10068" y="6052"/>
                </a:lnTo>
                <a:lnTo>
                  <a:pt x="9988" y="6042"/>
                </a:lnTo>
                <a:lnTo>
                  <a:pt x="9910" y="6031"/>
                </a:lnTo>
                <a:lnTo>
                  <a:pt x="9832" y="6019"/>
                </a:lnTo>
                <a:lnTo>
                  <a:pt x="9754" y="6007"/>
                </a:lnTo>
                <a:lnTo>
                  <a:pt x="9678" y="5996"/>
                </a:lnTo>
                <a:lnTo>
                  <a:pt x="9602" y="5983"/>
                </a:lnTo>
                <a:lnTo>
                  <a:pt x="9526" y="5970"/>
                </a:lnTo>
                <a:lnTo>
                  <a:pt x="9452" y="5957"/>
                </a:lnTo>
                <a:lnTo>
                  <a:pt x="9378" y="5943"/>
                </a:lnTo>
                <a:lnTo>
                  <a:pt x="9303" y="5929"/>
                </a:lnTo>
                <a:lnTo>
                  <a:pt x="9230" y="5915"/>
                </a:lnTo>
                <a:lnTo>
                  <a:pt x="9158" y="5900"/>
                </a:lnTo>
                <a:lnTo>
                  <a:pt x="9086" y="5886"/>
                </a:lnTo>
                <a:lnTo>
                  <a:pt x="9014" y="5871"/>
                </a:lnTo>
                <a:lnTo>
                  <a:pt x="8942" y="5854"/>
                </a:lnTo>
                <a:lnTo>
                  <a:pt x="8873" y="5839"/>
                </a:lnTo>
                <a:lnTo>
                  <a:pt x="8802" y="5822"/>
                </a:lnTo>
                <a:lnTo>
                  <a:pt x="8733" y="5806"/>
                </a:lnTo>
                <a:lnTo>
                  <a:pt x="8664" y="5790"/>
                </a:lnTo>
                <a:lnTo>
                  <a:pt x="8596" y="5773"/>
                </a:lnTo>
                <a:lnTo>
                  <a:pt x="8528" y="5756"/>
                </a:lnTo>
                <a:lnTo>
                  <a:pt x="8460" y="5739"/>
                </a:lnTo>
                <a:lnTo>
                  <a:pt x="8394" y="5721"/>
                </a:lnTo>
                <a:lnTo>
                  <a:pt x="8328" y="5703"/>
                </a:lnTo>
                <a:lnTo>
                  <a:pt x="8196" y="5665"/>
                </a:lnTo>
                <a:lnTo>
                  <a:pt x="8067" y="5628"/>
                </a:lnTo>
                <a:lnTo>
                  <a:pt x="7938" y="5588"/>
                </a:lnTo>
                <a:lnTo>
                  <a:pt x="7812" y="5547"/>
                </a:lnTo>
                <a:lnTo>
                  <a:pt x="7687" y="5507"/>
                </a:lnTo>
                <a:lnTo>
                  <a:pt x="7566" y="5464"/>
                </a:lnTo>
                <a:lnTo>
                  <a:pt x="7443" y="5421"/>
                </a:lnTo>
                <a:lnTo>
                  <a:pt x="7324" y="5378"/>
                </a:lnTo>
                <a:lnTo>
                  <a:pt x="7205" y="5333"/>
                </a:lnTo>
                <a:lnTo>
                  <a:pt x="7088" y="5287"/>
                </a:lnTo>
                <a:lnTo>
                  <a:pt x="6974" y="5241"/>
                </a:lnTo>
                <a:lnTo>
                  <a:pt x="6858" y="5194"/>
                </a:lnTo>
                <a:lnTo>
                  <a:pt x="6746" y="5147"/>
                </a:lnTo>
                <a:lnTo>
                  <a:pt x="6634" y="5099"/>
                </a:lnTo>
                <a:lnTo>
                  <a:pt x="6523" y="5050"/>
                </a:lnTo>
                <a:lnTo>
                  <a:pt x="6414" y="5001"/>
                </a:lnTo>
                <a:lnTo>
                  <a:pt x="6304" y="4949"/>
                </a:lnTo>
                <a:lnTo>
                  <a:pt x="6197" y="4899"/>
                </a:lnTo>
                <a:lnTo>
                  <a:pt x="6090" y="4848"/>
                </a:lnTo>
                <a:lnTo>
                  <a:pt x="5985" y="4795"/>
                </a:lnTo>
                <a:lnTo>
                  <a:pt x="5878" y="4744"/>
                </a:lnTo>
                <a:lnTo>
                  <a:pt x="5774" y="4691"/>
                </a:lnTo>
                <a:lnTo>
                  <a:pt x="5671" y="4638"/>
                </a:lnTo>
                <a:lnTo>
                  <a:pt x="5568" y="4584"/>
                </a:lnTo>
                <a:lnTo>
                  <a:pt x="5466" y="4531"/>
                </a:lnTo>
                <a:lnTo>
                  <a:pt x="5364" y="4476"/>
                </a:lnTo>
                <a:lnTo>
                  <a:pt x="5160" y="4367"/>
                </a:lnTo>
                <a:lnTo>
                  <a:pt x="4958" y="4258"/>
                </a:lnTo>
                <a:lnTo>
                  <a:pt x="4759" y="4148"/>
                </a:lnTo>
                <a:lnTo>
                  <a:pt x="4559" y="4036"/>
                </a:lnTo>
                <a:lnTo>
                  <a:pt x="4359" y="3926"/>
                </a:lnTo>
                <a:lnTo>
                  <a:pt x="4160" y="3816"/>
                </a:lnTo>
                <a:lnTo>
                  <a:pt x="3960" y="3706"/>
                </a:lnTo>
                <a:lnTo>
                  <a:pt x="3758" y="3595"/>
                </a:lnTo>
                <a:lnTo>
                  <a:pt x="3657" y="3542"/>
                </a:lnTo>
                <a:lnTo>
                  <a:pt x="3555" y="3487"/>
                </a:lnTo>
                <a:lnTo>
                  <a:pt x="3452" y="3434"/>
                </a:lnTo>
                <a:lnTo>
                  <a:pt x="3348" y="3379"/>
                </a:lnTo>
                <a:lnTo>
                  <a:pt x="3395" y="3377"/>
                </a:lnTo>
                <a:lnTo>
                  <a:pt x="3442" y="3375"/>
                </a:lnTo>
                <a:lnTo>
                  <a:pt x="3489" y="3373"/>
                </a:lnTo>
                <a:lnTo>
                  <a:pt x="3533" y="3372"/>
                </a:lnTo>
                <a:lnTo>
                  <a:pt x="3578" y="3372"/>
                </a:lnTo>
                <a:lnTo>
                  <a:pt x="3623" y="3372"/>
                </a:lnTo>
                <a:lnTo>
                  <a:pt x="3666" y="3372"/>
                </a:lnTo>
                <a:lnTo>
                  <a:pt x="3708" y="3373"/>
                </a:lnTo>
                <a:lnTo>
                  <a:pt x="3752" y="3374"/>
                </a:lnTo>
                <a:lnTo>
                  <a:pt x="3794" y="3376"/>
                </a:lnTo>
                <a:lnTo>
                  <a:pt x="3835" y="3379"/>
                </a:lnTo>
                <a:lnTo>
                  <a:pt x="3875" y="3383"/>
                </a:lnTo>
                <a:lnTo>
                  <a:pt x="3916" y="3386"/>
                </a:lnTo>
                <a:lnTo>
                  <a:pt x="3956" y="3390"/>
                </a:lnTo>
                <a:lnTo>
                  <a:pt x="3995" y="3393"/>
                </a:lnTo>
                <a:lnTo>
                  <a:pt x="4034" y="3399"/>
                </a:lnTo>
                <a:lnTo>
                  <a:pt x="4072" y="3404"/>
                </a:lnTo>
                <a:lnTo>
                  <a:pt x="4109" y="3410"/>
                </a:lnTo>
                <a:lnTo>
                  <a:pt x="4148" y="3416"/>
                </a:lnTo>
                <a:lnTo>
                  <a:pt x="4184" y="3422"/>
                </a:lnTo>
                <a:lnTo>
                  <a:pt x="4221" y="3430"/>
                </a:lnTo>
                <a:lnTo>
                  <a:pt x="4257" y="3437"/>
                </a:lnTo>
                <a:lnTo>
                  <a:pt x="4293" y="3445"/>
                </a:lnTo>
                <a:lnTo>
                  <a:pt x="4327" y="3453"/>
                </a:lnTo>
                <a:lnTo>
                  <a:pt x="4362" y="3462"/>
                </a:lnTo>
                <a:lnTo>
                  <a:pt x="4397" y="3471"/>
                </a:lnTo>
                <a:lnTo>
                  <a:pt x="4430" y="3481"/>
                </a:lnTo>
                <a:lnTo>
                  <a:pt x="4464" y="3491"/>
                </a:lnTo>
                <a:lnTo>
                  <a:pt x="4497" y="3500"/>
                </a:lnTo>
                <a:lnTo>
                  <a:pt x="4530" y="3511"/>
                </a:lnTo>
                <a:lnTo>
                  <a:pt x="4563" y="3522"/>
                </a:lnTo>
                <a:lnTo>
                  <a:pt x="4594" y="3532"/>
                </a:lnTo>
                <a:lnTo>
                  <a:pt x="4626" y="3544"/>
                </a:lnTo>
                <a:lnTo>
                  <a:pt x="4658" y="3556"/>
                </a:lnTo>
                <a:lnTo>
                  <a:pt x="4719" y="3581"/>
                </a:lnTo>
                <a:lnTo>
                  <a:pt x="4782" y="3606"/>
                </a:lnTo>
                <a:lnTo>
                  <a:pt x="4841" y="3633"/>
                </a:lnTo>
                <a:lnTo>
                  <a:pt x="4900" y="3661"/>
                </a:lnTo>
                <a:lnTo>
                  <a:pt x="4957" y="3690"/>
                </a:lnTo>
                <a:lnTo>
                  <a:pt x="5013" y="3719"/>
                </a:lnTo>
                <a:lnTo>
                  <a:pt x="5070" y="3750"/>
                </a:lnTo>
                <a:lnTo>
                  <a:pt x="5124" y="3781"/>
                </a:lnTo>
                <a:lnTo>
                  <a:pt x="5178" y="3813"/>
                </a:lnTo>
                <a:lnTo>
                  <a:pt x="5233" y="3845"/>
                </a:lnTo>
                <a:lnTo>
                  <a:pt x="5286" y="3879"/>
                </a:lnTo>
                <a:lnTo>
                  <a:pt x="5338" y="3912"/>
                </a:lnTo>
                <a:lnTo>
                  <a:pt x="5389" y="3946"/>
                </a:lnTo>
                <a:lnTo>
                  <a:pt x="5495" y="4017"/>
                </a:lnTo>
                <a:lnTo>
                  <a:pt x="5597" y="4088"/>
                </a:lnTo>
                <a:lnTo>
                  <a:pt x="5699" y="4158"/>
                </a:lnTo>
                <a:lnTo>
                  <a:pt x="5803" y="4230"/>
                </a:lnTo>
                <a:lnTo>
                  <a:pt x="5907" y="4301"/>
                </a:lnTo>
                <a:lnTo>
                  <a:pt x="5960" y="4336"/>
                </a:lnTo>
                <a:lnTo>
                  <a:pt x="6012" y="4371"/>
                </a:lnTo>
                <a:lnTo>
                  <a:pt x="6066" y="4406"/>
                </a:lnTo>
                <a:lnTo>
                  <a:pt x="6120" y="4440"/>
                </a:lnTo>
                <a:lnTo>
                  <a:pt x="6174" y="4474"/>
                </a:lnTo>
                <a:lnTo>
                  <a:pt x="6231" y="4507"/>
                </a:lnTo>
                <a:lnTo>
                  <a:pt x="6288" y="4539"/>
                </a:lnTo>
                <a:lnTo>
                  <a:pt x="6344" y="4570"/>
                </a:lnTo>
                <a:lnTo>
                  <a:pt x="6402" y="4601"/>
                </a:lnTo>
                <a:lnTo>
                  <a:pt x="6461" y="4632"/>
                </a:lnTo>
                <a:lnTo>
                  <a:pt x="6522" y="4661"/>
                </a:lnTo>
                <a:lnTo>
                  <a:pt x="6584" y="4690"/>
                </a:lnTo>
                <a:lnTo>
                  <a:pt x="6647" y="4718"/>
                </a:lnTo>
                <a:lnTo>
                  <a:pt x="6711" y="4744"/>
                </a:lnTo>
                <a:lnTo>
                  <a:pt x="6777" y="4768"/>
                </a:lnTo>
                <a:lnTo>
                  <a:pt x="6811" y="4781"/>
                </a:lnTo>
                <a:lnTo>
                  <a:pt x="6844" y="4793"/>
                </a:lnTo>
                <a:lnTo>
                  <a:pt x="6879" y="4805"/>
                </a:lnTo>
                <a:lnTo>
                  <a:pt x="6913" y="4816"/>
                </a:lnTo>
                <a:lnTo>
                  <a:pt x="6948" y="4827"/>
                </a:lnTo>
                <a:lnTo>
                  <a:pt x="6983" y="4838"/>
                </a:lnTo>
                <a:lnTo>
                  <a:pt x="7018" y="4848"/>
                </a:lnTo>
                <a:lnTo>
                  <a:pt x="7055" y="4858"/>
                </a:lnTo>
                <a:lnTo>
                  <a:pt x="7091" y="4867"/>
                </a:lnTo>
                <a:lnTo>
                  <a:pt x="7129" y="4876"/>
                </a:lnTo>
                <a:lnTo>
                  <a:pt x="7166" y="4885"/>
                </a:lnTo>
                <a:lnTo>
                  <a:pt x="7204" y="4894"/>
                </a:lnTo>
                <a:lnTo>
                  <a:pt x="7243" y="4902"/>
                </a:lnTo>
                <a:lnTo>
                  <a:pt x="7281" y="4909"/>
                </a:lnTo>
                <a:lnTo>
                  <a:pt x="7321" y="4916"/>
                </a:lnTo>
                <a:lnTo>
                  <a:pt x="7361" y="4922"/>
                </a:lnTo>
                <a:lnTo>
                  <a:pt x="7402" y="4930"/>
                </a:lnTo>
                <a:lnTo>
                  <a:pt x="7443" y="4935"/>
                </a:lnTo>
                <a:lnTo>
                  <a:pt x="7432" y="4926"/>
                </a:lnTo>
                <a:lnTo>
                  <a:pt x="7420" y="4917"/>
                </a:lnTo>
                <a:lnTo>
                  <a:pt x="7410" y="4906"/>
                </a:lnTo>
                <a:lnTo>
                  <a:pt x="7401" y="4897"/>
                </a:lnTo>
                <a:lnTo>
                  <a:pt x="7382" y="4875"/>
                </a:lnTo>
                <a:lnTo>
                  <a:pt x="7364" y="4854"/>
                </a:lnTo>
                <a:lnTo>
                  <a:pt x="7349" y="4831"/>
                </a:lnTo>
                <a:lnTo>
                  <a:pt x="7336" y="4808"/>
                </a:lnTo>
                <a:lnTo>
                  <a:pt x="7323" y="4783"/>
                </a:lnTo>
                <a:lnTo>
                  <a:pt x="7312" y="4758"/>
                </a:lnTo>
                <a:lnTo>
                  <a:pt x="7302" y="4732"/>
                </a:lnTo>
                <a:lnTo>
                  <a:pt x="7291" y="4705"/>
                </a:lnTo>
                <a:lnTo>
                  <a:pt x="7283" y="4680"/>
                </a:lnTo>
                <a:lnTo>
                  <a:pt x="7275" y="4652"/>
                </a:lnTo>
                <a:lnTo>
                  <a:pt x="7261" y="4596"/>
                </a:lnTo>
                <a:lnTo>
                  <a:pt x="7249" y="4540"/>
                </a:lnTo>
                <a:lnTo>
                  <a:pt x="7238" y="4484"/>
                </a:lnTo>
                <a:lnTo>
                  <a:pt x="7225" y="4427"/>
                </a:lnTo>
                <a:lnTo>
                  <a:pt x="7212" y="4371"/>
                </a:lnTo>
                <a:lnTo>
                  <a:pt x="7204" y="4345"/>
                </a:lnTo>
                <a:lnTo>
                  <a:pt x="7195" y="4317"/>
                </a:lnTo>
                <a:lnTo>
                  <a:pt x="7186" y="4291"/>
                </a:lnTo>
                <a:lnTo>
                  <a:pt x="7177" y="4265"/>
                </a:lnTo>
                <a:lnTo>
                  <a:pt x="7166" y="4240"/>
                </a:lnTo>
                <a:lnTo>
                  <a:pt x="7154" y="4215"/>
                </a:lnTo>
                <a:lnTo>
                  <a:pt x="7141" y="4192"/>
                </a:lnTo>
                <a:lnTo>
                  <a:pt x="7125" y="4168"/>
                </a:lnTo>
                <a:lnTo>
                  <a:pt x="7110" y="4146"/>
                </a:lnTo>
                <a:lnTo>
                  <a:pt x="7092" y="4124"/>
                </a:lnTo>
                <a:lnTo>
                  <a:pt x="7114" y="4122"/>
                </a:lnTo>
                <a:lnTo>
                  <a:pt x="7134" y="4121"/>
                </a:lnTo>
                <a:lnTo>
                  <a:pt x="7156" y="4121"/>
                </a:lnTo>
                <a:lnTo>
                  <a:pt x="7175" y="4121"/>
                </a:lnTo>
                <a:lnTo>
                  <a:pt x="7194" y="4122"/>
                </a:lnTo>
                <a:lnTo>
                  <a:pt x="7213" y="4124"/>
                </a:lnTo>
                <a:lnTo>
                  <a:pt x="7230" y="4126"/>
                </a:lnTo>
                <a:lnTo>
                  <a:pt x="7247" y="4129"/>
                </a:lnTo>
                <a:lnTo>
                  <a:pt x="7262" y="4133"/>
                </a:lnTo>
                <a:lnTo>
                  <a:pt x="7278" y="4137"/>
                </a:lnTo>
                <a:lnTo>
                  <a:pt x="7292" y="4142"/>
                </a:lnTo>
                <a:lnTo>
                  <a:pt x="7307" y="4148"/>
                </a:lnTo>
                <a:lnTo>
                  <a:pt x="7320" y="4153"/>
                </a:lnTo>
                <a:lnTo>
                  <a:pt x="7334" y="4159"/>
                </a:lnTo>
                <a:lnTo>
                  <a:pt x="7346" y="4167"/>
                </a:lnTo>
                <a:lnTo>
                  <a:pt x="7357" y="4174"/>
                </a:lnTo>
                <a:lnTo>
                  <a:pt x="7369" y="4182"/>
                </a:lnTo>
                <a:lnTo>
                  <a:pt x="7379" y="4190"/>
                </a:lnTo>
                <a:lnTo>
                  <a:pt x="7389" y="4200"/>
                </a:lnTo>
                <a:lnTo>
                  <a:pt x="7401" y="4209"/>
                </a:lnTo>
                <a:lnTo>
                  <a:pt x="7410" y="4218"/>
                </a:lnTo>
                <a:lnTo>
                  <a:pt x="7418" y="4228"/>
                </a:lnTo>
                <a:lnTo>
                  <a:pt x="7435" y="4249"/>
                </a:lnTo>
                <a:lnTo>
                  <a:pt x="7451" y="4272"/>
                </a:lnTo>
                <a:lnTo>
                  <a:pt x="7466" y="4295"/>
                </a:lnTo>
                <a:lnTo>
                  <a:pt x="7478" y="4319"/>
                </a:lnTo>
                <a:lnTo>
                  <a:pt x="7489" y="4345"/>
                </a:lnTo>
                <a:lnTo>
                  <a:pt x="7501" y="4370"/>
                </a:lnTo>
                <a:lnTo>
                  <a:pt x="7511" y="4396"/>
                </a:lnTo>
                <a:lnTo>
                  <a:pt x="7531" y="4451"/>
                </a:lnTo>
                <a:lnTo>
                  <a:pt x="7550" y="4504"/>
                </a:lnTo>
                <a:lnTo>
                  <a:pt x="7569" y="4556"/>
                </a:lnTo>
                <a:lnTo>
                  <a:pt x="7579" y="4582"/>
                </a:lnTo>
                <a:lnTo>
                  <a:pt x="7590" y="4607"/>
                </a:lnTo>
                <a:lnTo>
                  <a:pt x="7602" y="4631"/>
                </a:lnTo>
                <a:lnTo>
                  <a:pt x="7614" y="4654"/>
                </a:lnTo>
                <a:lnTo>
                  <a:pt x="7629" y="4676"/>
                </a:lnTo>
                <a:lnTo>
                  <a:pt x="7643" y="4697"/>
                </a:lnTo>
                <a:lnTo>
                  <a:pt x="7651" y="4706"/>
                </a:lnTo>
                <a:lnTo>
                  <a:pt x="7659" y="4715"/>
                </a:lnTo>
                <a:lnTo>
                  <a:pt x="7668" y="4724"/>
                </a:lnTo>
                <a:lnTo>
                  <a:pt x="7677" y="4733"/>
                </a:lnTo>
                <a:lnTo>
                  <a:pt x="7706" y="4757"/>
                </a:lnTo>
                <a:lnTo>
                  <a:pt x="7734" y="4780"/>
                </a:lnTo>
                <a:lnTo>
                  <a:pt x="7763" y="4803"/>
                </a:lnTo>
                <a:lnTo>
                  <a:pt x="7794" y="4825"/>
                </a:lnTo>
                <a:lnTo>
                  <a:pt x="7823" y="4846"/>
                </a:lnTo>
                <a:lnTo>
                  <a:pt x="7854" y="4867"/>
                </a:lnTo>
                <a:lnTo>
                  <a:pt x="7887" y="4887"/>
                </a:lnTo>
                <a:lnTo>
                  <a:pt x="7919" y="4907"/>
                </a:lnTo>
                <a:lnTo>
                  <a:pt x="7951" y="4926"/>
                </a:lnTo>
                <a:lnTo>
                  <a:pt x="7985" y="4945"/>
                </a:lnTo>
                <a:lnTo>
                  <a:pt x="8019" y="4962"/>
                </a:lnTo>
                <a:lnTo>
                  <a:pt x="8054" y="4979"/>
                </a:lnTo>
                <a:lnTo>
                  <a:pt x="8090" y="4996"/>
                </a:lnTo>
                <a:lnTo>
                  <a:pt x="8126" y="5012"/>
                </a:lnTo>
                <a:lnTo>
                  <a:pt x="8162" y="5028"/>
                </a:lnTo>
                <a:lnTo>
                  <a:pt x="8200" y="5043"/>
                </a:lnTo>
                <a:lnTo>
                  <a:pt x="8237" y="5058"/>
                </a:lnTo>
                <a:lnTo>
                  <a:pt x="8274" y="5072"/>
                </a:lnTo>
                <a:lnTo>
                  <a:pt x="8313" y="5086"/>
                </a:lnTo>
                <a:lnTo>
                  <a:pt x="8352" y="5100"/>
                </a:lnTo>
                <a:lnTo>
                  <a:pt x="8392" y="5112"/>
                </a:lnTo>
                <a:lnTo>
                  <a:pt x="8431" y="5125"/>
                </a:lnTo>
                <a:lnTo>
                  <a:pt x="8472" y="5138"/>
                </a:lnTo>
                <a:lnTo>
                  <a:pt x="8513" y="5149"/>
                </a:lnTo>
                <a:lnTo>
                  <a:pt x="8555" y="5161"/>
                </a:lnTo>
                <a:lnTo>
                  <a:pt x="8597" y="5172"/>
                </a:lnTo>
                <a:lnTo>
                  <a:pt x="8639" y="5182"/>
                </a:lnTo>
                <a:lnTo>
                  <a:pt x="8682" y="5192"/>
                </a:lnTo>
                <a:lnTo>
                  <a:pt x="8726" y="5203"/>
                </a:lnTo>
                <a:lnTo>
                  <a:pt x="8769" y="5212"/>
                </a:lnTo>
                <a:lnTo>
                  <a:pt x="8858" y="5232"/>
                </a:lnTo>
                <a:lnTo>
                  <a:pt x="8949" y="5249"/>
                </a:lnTo>
                <a:lnTo>
                  <a:pt x="9041" y="5266"/>
                </a:lnTo>
                <a:lnTo>
                  <a:pt x="9136" y="5283"/>
                </a:lnTo>
                <a:lnTo>
                  <a:pt x="9231" y="5298"/>
                </a:lnTo>
                <a:lnTo>
                  <a:pt x="9328" y="5313"/>
                </a:lnTo>
                <a:lnTo>
                  <a:pt x="9427" y="5328"/>
                </a:lnTo>
                <a:lnTo>
                  <a:pt x="9527" y="5342"/>
                </a:lnTo>
                <a:lnTo>
                  <a:pt x="9628" y="5356"/>
                </a:lnTo>
                <a:lnTo>
                  <a:pt x="10048" y="5414"/>
                </a:lnTo>
                <a:lnTo>
                  <a:pt x="10155" y="5428"/>
                </a:lnTo>
                <a:lnTo>
                  <a:pt x="10264" y="5444"/>
                </a:lnTo>
                <a:lnTo>
                  <a:pt x="10374" y="5460"/>
                </a:lnTo>
                <a:lnTo>
                  <a:pt x="10484" y="5477"/>
                </a:lnTo>
                <a:lnTo>
                  <a:pt x="10446" y="5453"/>
                </a:lnTo>
                <a:lnTo>
                  <a:pt x="10410" y="5429"/>
                </a:lnTo>
                <a:lnTo>
                  <a:pt x="10374" y="5404"/>
                </a:lnTo>
                <a:lnTo>
                  <a:pt x="10338" y="5378"/>
                </a:lnTo>
                <a:lnTo>
                  <a:pt x="10304" y="5353"/>
                </a:lnTo>
                <a:lnTo>
                  <a:pt x="10269" y="5326"/>
                </a:lnTo>
                <a:lnTo>
                  <a:pt x="10236" y="5299"/>
                </a:lnTo>
                <a:lnTo>
                  <a:pt x="10204" y="5271"/>
                </a:lnTo>
                <a:lnTo>
                  <a:pt x="10171" y="5242"/>
                </a:lnTo>
                <a:lnTo>
                  <a:pt x="10139" y="5213"/>
                </a:lnTo>
                <a:lnTo>
                  <a:pt x="10107" y="5185"/>
                </a:lnTo>
                <a:lnTo>
                  <a:pt x="10077" y="5155"/>
                </a:lnTo>
                <a:lnTo>
                  <a:pt x="10047" y="5124"/>
                </a:lnTo>
                <a:lnTo>
                  <a:pt x="10017" y="5093"/>
                </a:lnTo>
                <a:lnTo>
                  <a:pt x="9987" y="5062"/>
                </a:lnTo>
                <a:lnTo>
                  <a:pt x="9959" y="5030"/>
                </a:lnTo>
                <a:lnTo>
                  <a:pt x="9902" y="4965"/>
                </a:lnTo>
                <a:lnTo>
                  <a:pt x="9846" y="4900"/>
                </a:lnTo>
                <a:lnTo>
                  <a:pt x="9790" y="4833"/>
                </a:lnTo>
                <a:lnTo>
                  <a:pt x="9738" y="4763"/>
                </a:lnTo>
                <a:lnTo>
                  <a:pt x="9683" y="4693"/>
                </a:lnTo>
                <a:lnTo>
                  <a:pt x="9631" y="4624"/>
                </a:lnTo>
                <a:lnTo>
                  <a:pt x="9524" y="4482"/>
                </a:lnTo>
                <a:lnTo>
                  <a:pt x="9418" y="4336"/>
                </a:lnTo>
                <a:lnTo>
                  <a:pt x="9363" y="4264"/>
                </a:lnTo>
                <a:lnTo>
                  <a:pt x="9309" y="4192"/>
                </a:lnTo>
                <a:lnTo>
                  <a:pt x="9252" y="4120"/>
                </a:lnTo>
                <a:lnTo>
                  <a:pt x="9194" y="4047"/>
                </a:lnTo>
                <a:lnTo>
                  <a:pt x="9134" y="3976"/>
                </a:lnTo>
                <a:lnTo>
                  <a:pt x="9073" y="3905"/>
                </a:lnTo>
                <a:lnTo>
                  <a:pt x="9041" y="3871"/>
                </a:lnTo>
                <a:lnTo>
                  <a:pt x="9011" y="3835"/>
                </a:lnTo>
                <a:lnTo>
                  <a:pt x="8979" y="3801"/>
                </a:lnTo>
                <a:lnTo>
                  <a:pt x="8945" y="3767"/>
                </a:lnTo>
                <a:lnTo>
                  <a:pt x="8912" y="3731"/>
                </a:lnTo>
                <a:lnTo>
                  <a:pt x="8879" y="3698"/>
                </a:lnTo>
                <a:lnTo>
                  <a:pt x="8842" y="3665"/>
                </a:lnTo>
                <a:lnTo>
                  <a:pt x="8807" y="3632"/>
                </a:lnTo>
                <a:lnTo>
                  <a:pt x="8771" y="3599"/>
                </a:lnTo>
                <a:lnTo>
                  <a:pt x="8734" y="3567"/>
                </a:lnTo>
                <a:lnTo>
                  <a:pt x="8696" y="3534"/>
                </a:lnTo>
                <a:lnTo>
                  <a:pt x="8658" y="3502"/>
                </a:lnTo>
                <a:lnTo>
                  <a:pt x="8620" y="3471"/>
                </a:lnTo>
                <a:lnTo>
                  <a:pt x="8578" y="3440"/>
                </a:lnTo>
                <a:lnTo>
                  <a:pt x="8537" y="3410"/>
                </a:lnTo>
                <a:lnTo>
                  <a:pt x="8496" y="3379"/>
                </a:lnTo>
                <a:lnTo>
                  <a:pt x="8468" y="3361"/>
                </a:lnTo>
                <a:lnTo>
                  <a:pt x="8438" y="3342"/>
                </a:lnTo>
                <a:lnTo>
                  <a:pt x="8410" y="3325"/>
                </a:lnTo>
                <a:lnTo>
                  <a:pt x="8380" y="3307"/>
                </a:lnTo>
                <a:lnTo>
                  <a:pt x="8350" y="3289"/>
                </a:lnTo>
                <a:lnTo>
                  <a:pt x="8320" y="3273"/>
                </a:lnTo>
                <a:lnTo>
                  <a:pt x="8289" y="3257"/>
                </a:lnTo>
                <a:lnTo>
                  <a:pt x="8258" y="3242"/>
                </a:lnTo>
                <a:lnTo>
                  <a:pt x="8226" y="3227"/>
                </a:lnTo>
                <a:lnTo>
                  <a:pt x="8193" y="3213"/>
                </a:lnTo>
                <a:lnTo>
                  <a:pt x="8161" y="3198"/>
                </a:lnTo>
                <a:lnTo>
                  <a:pt x="8128" y="3185"/>
                </a:lnTo>
                <a:lnTo>
                  <a:pt x="8095" y="3172"/>
                </a:lnTo>
                <a:lnTo>
                  <a:pt x="8062" y="3159"/>
                </a:lnTo>
                <a:lnTo>
                  <a:pt x="7995" y="3133"/>
                </a:lnTo>
                <a:lnTo>
                  <a:pt x="7926" y="3110"/>
                </a:lnTo>
                <a:lnTo>
                  <a:pt x="7856" y="3086"/>
                </a:lnTo>
                <a:lnTo>
                  <a:pt x="7786" y="3065"/>
                </a:lnTo>
                <a:lnTo>
                  <a:pt x="7717" y="3043"/>
                </a:lnTo>
                <a:lnTo>
                  <a:pt x="7647" y="3022"/>
                </a:lnTo>
                <a:lnTo>
                  <a:pt x="7577" y="3002"/>
                </a:lnTo>
                <a:lnTo>
                  <a:pt x="7437" y="2960"/>
                </a:lnTo>
                <a:lnTo>
                  <a:pt x="7369" y="2940"/>
                </a:lnTo>
                <a:lnTo>
                  <a:pt x="7300" y="2918"/>
                </a:lnTo>
                <a:lnTo>
                  <a:pt x="7231" y="2897"/>
                </a:lnTo>
                <a:lnTo>
                  <a:pt x="7164" y="2875"/>
                </a:lnTo>
                <a:lnTo>
                  <a:pt x="7099" y="2852"/>
                </a:lnTo>
                <a:lnTo>
                  <a:pt x="7035" y="2828"/>
                </a:lnTo>
                <a:lnTo>
                  <a:pt x="7004" y="2816"/>
                </a:lnTo>
                <a:lnTo>
                  <a:pt x="6973" y="2804"/>
                </a:lnTo>
                <a:lnTo>
                  <a:pt x="6942" y="2790"/>
                </a:lnTo>
                <a:lnTo>
                  <a:pt x="6912" y="2777"/>
                </a:lnTo>
                <a:lnTo>
                  <a:pt x="6883" y="2763"/>
                </a:lnTo>
                <a:lnTo>
                  <a:pt x="6853" y="2750"/>
                </a:lnTo>
                <a:lnTo>
                  <a:pt x="6824" y="2735"/>
                </a:lnTo>
                <a:lnTo>
                  <a:pt x="6796" y="2720"/>
                </a:lnTo>
                <a:lnTo>
                  <a:pt x="6768" y="2705"/>
                </a:lnTo>
                <a:lnTo>
                  <a:pt x="6742" y="2689"/>
                </a:lnTo>
                <a:lnTo>
                  <a:pt x="6715" y="2672"/>
                </a:lnTo>
                <a:lnTo>
                  <a:pt x="6689" y="2656"/>
                </a:lnTo>
                <a:lnTo>
                  <a:pt x="6663" y="2639"/>
                </a:lnTo>
                <a:lnTo>
                  <a:pt x="6639" y="2621"/>
                </a:lnTo>
                <a:lnTo>
                  <a:pt x="6616" y="2602"/>
                </a:lnTo>
                <a:lnTo>
                  <a:pt x="6592" y="2583"/>
                </a:lnTo>
                <a:lnTo>
                  <a:pt x="6569" y="2564"/>
                </a:lnTo>
                <a:lnTo>
                  <a:pt x="6549" y="2544"/>
                </a:lnTo>
                <a:lnTo>
                  <a:pt x="6527" y="2522"/>
                </a:lnTo>
                <a:lnTo>
                  <a:pt x="6507" y="2501"/>
                </a:lnTo>
                <a:lnTo>
                  <a:pt x="6525" y="2494"/>
                </a:lnTo>
                <a:lnTo>
                  <a:pt x="6544" y="2488"/>
                </a:lnTo>
                <a:lnTo>
                  <a:pt x="6562" y="2482"/>
                </a:lnTo>
                <a:lnTo>
                  <a:pt x="6580" y="2477"/>
                </a:lnTo>
                <a:lnTo>
                  <a:pt x="6598" y="2472"/>
                </a:lnTo>
                <a:lnTo>
                  <a:pt x="6616" y="2469"/>
                </a:lnTo>
                <a:lnTo>
                  <a:pt x="6635" y="2464"/>
                </a:lnTo>
                <a:lnTo>
                  <a:pt x="6653" y="2461"/>
                </a:lnTo>
                <a:lnTo>
                  <a:pt x="6671" y="2460"/>
                </a:lnTo>
                <a:lnTo>
                  <a:pt x="6689" y="2458"/>
                </a:lnTo>
                <a:lnTo>
                  <a:pt x="6709" y="2457"/>
                </a:lnTo>
                <a:lnTo>
                  <a:pt x="6726" y="2456"/>
                </a:lnTo>
                <a:lnTo>
                  <a:pt x="6745" y="2456"/>
                </a:lnTo>
                <a:lnTo>
                  <a:pt x="6763" y="2456"/>
                </a:lnTo>
                <a:lnTo>
                  <a:pt x="6782" y="2456"/>
                </a:lnTo>
                <a:lnTo>
                  <a:pt x="6800" y="2458"/>
                </a:lnTo>
                <a:lnTo>
                  <a:pt x="6837" y="2460"/>
                </a:lnTo>
                <a:lnTo>
                  <a:pt x="6876" y="2465"/>
                </a:lnTo>
                <a:lnTo>
                  <a:pt x="6914" y="2471"/>
                </a:lnTo>
                <a:lnTo>
                  <a:pt x="6953" y="2477"/>
                </a:lnTo>
                <a:lnTo>
                  <a:pt x="6991" y="2485"/>
                </a:lnTo>
                <a:lnTo>
                  <a:pt x="7031" y="2493"/>
                </a:lnTo>
                <a:lnTo>
                  <a:pt x="7112" y="2510"/>
                </a:lnTo>
                <a:lnTo>
                  <a:pt x="7197" y="2530"/>
                </a:lnTo>
                <a:lnTo>
                  <a:pt x="7241" y="2538"/>
                </a:lnTo>
                <a:lnTo>
                  <a:pt x="7285" y="2547"/>
                </a:lnTo>
                <a:lnTo>
                  <a:pt x="7330" y="2555"/>
                </a:lnTo>
                <a:lnTo>
                  <a:pt x="7376" y="2563"/>
                </a:lnTo>
                <a:lnTo>
                  <a:pt x="7424" y="2570"/>
                </a:lnTo>
                <a:lnTo>
                  <a:pt x="7473" y="2576"/>
                </a:lnTo>
                <a:lnTo>
                  <a:pt x="7522" y="2581"/>
                </a:lnTo>
                <a:lnTo>
                  <a:pt x="7549" y="2582"/>
                </a:lnTo>
                <a:lnTo>
                  <a:pt x="7574" y="2584"/>
                </a:lnTo>
                <a:lnTo>
                  <a:pt x="7600" y="2585"/>
                </a:lnTo>
                <a:lnTo>
                  <a:pt x="7626" y="2586"/>
                </a:lnTo>
                <a:lnTo>
                  <a:pt x="7653" y="2586"/>
                </a:lnTo>
                <a:lnTo>
                  <a:pt x="7680" y="2586"/>
                </a:lnTo>
                <a:lnTo>
                  <a:pt x="7707" y="2586"/>
                </a:lnTo>
                <a:lnTo>
                  <a:pt x="7736" y="2585"/>
                </a:lnTo>
                <a:lnTo>
                  <a:pt x="7764" y="2583"/>
                </a:lnTo>
                <a:lnTo>
                  <a:pt x="7793" y="2582"/>
                </a:lnTo>
                <a:lnTo>
                  <a:pt x="7821" y="2579"/>
                </a:lnTo>
                <a:lnTo>
                  <a:pt x="7850" y="2577"/>
                </a:lnTo>
                <a:lnTo>
                  <a:pt x="7881" y="2572"/>
                </a:lnTo>
                <a:lnTo>
                  <a:pt x="7911" y="2568"/>
                </a:lnTo>
                <a:lnTo>
                  <a:pt x="7911" y="2541"/>
                </a:lnTo>
                <a:lnTo>
                  <a:pt x="7911" y="2513"/>
                </a:lnTo>
                <a:lnTo>
                  <a:pt x="7909" y="2480"/>
                </a:lnTo>
                <a:lnTo>
                  <a:pt x="7905" y="2445"/>
                </a:lnTo>
                <a:lnTo>
                  <a:pt x="7901" y="2409"/>
                </a:lnTo>
                <a:lnTo>
                  <a:pt x="7895" y="2369"/>
                </a:lnTo>
                <a:lnTo>
                  <a:pt x="7881" y="2286"/>
                </a:lnTo>
                <a:lnTo>
                  <a:pt x="7847" y="2098"/>
                </a:lnTo>
                <a:lnTo>
                  <a:pt x="7832" y="1998"/>
                </a:lnTo>
                <a:lnTo>
                  <a:pt x="7823" y="1945"/>
                </a:lnTo>
                <a:lnTo>
                  <a:pt x="7816" y="1893"/>
                </a:lnTo>
                <a:lnTo>
                  <a:pt x="7810" y="1839"/>
                </a:lnTo>
                <a:lnTo>
                  <a:pt x="7805" y="1787"/>
                </a:lnTo>
                <a:lnTo>
                  <a:pt x="7800" y="1734"/>
                </a:lnTo>
                <a:lnTo>
                  <a:pt x="7798" y="1679"/>
                </a:lnTo>
                <a:lnTo>
                  <a:pt x="7795" y="1625"/>
                </a:lnTo>
                <a:lnTo>
                  <a:pt x="7795" y="1572"/>
                </a:lnTo>
                <a:lnTo>
                  <a:pt x="7796" y="1518"/>
                </a:lnTo>
                <a:lnTo>
                  <a:pt x="7800" y="1466"/>
                </a:lnTo>
                <a:lnTo>
                  <a:pt x="7805" y="1415"/>
                </a:lnTo>
                <a:lnTo>
                  <a:pt x="7812" y="1363"/>
                </a:lnTo>
                <a:lnTo>
                  <a:pt x="7816" y="1339"/>
                </a:lnTo>
                <a:lnTo>
                  <a:pt x="7821" y="1313"/>
                </a:lnTo>
                <a:lnTo>
                  <a:pt x="7828" y="1288"/>
                </a:lnTo>
                <a:lnTo>
                  <a:pt x="7834" y="1264"/>
                </a:lnTo>
                <a:lnTo>
                  <a:pt x="7841" y="1240"/>
                </a:lnTo>
                <a:lnTo>
                  <a:pt x="7848" y="1217"/>
                </a:lnTo>
                <a:lnTo>
                  <a:pt x="7856" y="1193"/>
                </a:lnTo>
                <a:lnTo>
                  <a:pt x="7867" y="1170"/>
                </a:lnTo>
                <a:lnTo>
                  <a:pt x="7877" y="1147"/>
                </a:lnTo>
                <a:lnTo>
                  <a:pt x="7887" y="1125"/>
                </a:lnTo>
                <a:lnTo>
                  <a:pt x="7899" y="1103"/>
                </a:lnTo>
                <a:lnTo>
                  <a:pt x="7911" y="1081"/>
                </a:lnTo>
                <a:lnTo>
                  <a:pt x="7869" y="1071"/>
                </a:lnTo>
                <a:lnTo>
                  <a:pt x="7828" y="1061"/>
                </a:lnTo>
                <a:lnTo>
                  <a:pt x="7785" y="1052"/>
                </a:lnTo>
                <a:lnTo>
                  <a:pt x="7742" y="1043"/>
                </a:lnTo>
                <a:lnTo>
                  <a:pt x="7698" y="1036"/>
                </a:lnTo>
                <a:lnTo>
                  <a:pt x="7654" y="1027"/>
                </a:lnTo>
                <a:lnTo>
                  <a:pt x="7565" y="1011"/>
                </a:lnTo>
                <a:lnTo>
                  <a:pt x="7382" y="981"/>
                </a:lnTo>
                <a:lnTo>
                  <a:pt x="7291" y="966"/>
                </a:lnTo>
                <a:lnTo>
                  <a:pt x="7203" y="949"/>
                </a:lnTo>
                <a:lnTo>
                  <a:pt x="7158" y="941"/>
                </a:lnTo>
                <a:lnTo>
                  <a:pt x="7115" y="932"/>
                </a:lnTo>
                <a:lnTo>
                  <a:pt x="7073" y="923"/>
                </a:lnTo>
                <a:lnTo>
                  <a:pt x="7031" y="914"/>
                </a:lnTo>
                <a:lnTo>
                  <a:pt x="6990" y="903"/>
                </a:lnTo>
                <a:lnTo>
                  <a:pt x="6950" y="892"/>
                </a:lnTo>
                <a:lnTo>
                  <a:pt x="6912" y="882"/>
                </a:lnTo>
                <a:lnTo>
                  <a:pt x="6874" y="869"/>
                </a:lnTo>
                <a:lnTo>
                  <a:pt x="6836" y="857"/>
                </a:lnTo>
                <a:lnTo>
                  <a:pt x="6802" y="843"/>
                </a:lnTo>
                <a:lnTo>
                  <a:pt x="6767" y="828"/>
                </a:lnTo>
                <a:lnTo>
                  <a:pt x="6736" y="813"/>
                </a:lnTo>
                <a:lnTo>
                  <a:pt x="6704" y="797"/>
                </a:lnTo>
                <a:lnTo>
                  <a:pt x="6677" y="780"/>
                </a:lnTo>
                <a:lnTo>
                  <a:pt x="6662" y="771"/>
                </a:lnTo>
                <a:lnTo>
                  <a:pt x="6650" y="763"/>
                </a:lnTo>
                <a:lnTo>
                  <a:pt x="6636" y="752"/>
                </a:lnTo>
                <a:lnTo>
                  <a:pt x="6625" y="743"/>
                </a:lnTo>
                <a:lnTo>
                  <a:pt x="6636" y="736"/>
                </a:lnTo>
                <a:lnTo>
                  <a:pt x="6650" y="731"/>
                </a:lnTo>
                <a:lnTo>
                  <a:pt x="6663" y="725"/>
                </a:lnTo>
                <a:lnTo>
                  <a:pt x="6677" y="720"/>
                </a:lnTo>
                <a:lnTo>
                  <a:pt x="6690" y="717"/>
                </a:lnTo>
                <a:lnTo>
                  <a:pt x="6703" y="713"/>
                </a:lnTo>
                <a:lnTo>
                  <a:pt x="6719" y="709"/>
                </a:lnTo>
                <a:lnTo>
                  <a:pt x="6733" y="707"/>
                </a:lnTo>
                <a:lnTo>
                  <a:pt x="6748" y="705"/>
                </a:lnTo>
                <a:lnTo>
                  <a:pt x="6762" y="704"/>
                </a:lnTo>
                <a:lnTo>
                  <a:pt x="6777" y="703"/>
                </a:lnTo>
                <a:lnTo>
                  <a:pt x="6792" y="703"/>
                </a:lnTo>
                <a:lnTo>
                  <a:pt x="6808" y="703"/>
                </a:lnTo>
                <a:lnTo>
                  <a:pt x="6825" y="703"/>
                </a:lnTo>
                <a:lnTo>
                  <a:pt x="6841" y="704"/>
                </a:lnTo>
                <a:lnTo>
                  <a:pt x="6857" y="705"/>
                </a:lnTo>
                <a:lnTo>
                  <a:pt x="6891" y="708"/>
                </a:lnTo>
                <a:lnTo>
                  <a:pt x="6925" y="714"/>
                </a:lnTo>
                <a:lnTo>
                  <a:pt x="6960" y="719"/>
                </a:lnTo>
                <a:lnTo>
                  <a:pt x="6997" y="727"/>
                </a:lnTo>
                <a:lnTo>
                  <a:pt x="7035" y="733"/>
                </a:lnTo>
                <a:lnTo>
                  <a:pt x="7073" y="742"/>
                </a:lnTo>
                <a:lnTo>
                  <a:pt x="7152" y="760"/>
                </a:lnTo>
                <a:lnTo>
                  <a:pt x="7235" y="778"/>
                </a:lnTo>
                <a:lnTo>
                  <a:pt x="7277" y="786"/>
                </a:lnTo>
                <a:lnTo>
                  <a:pt x="7321" y="796"/>
                </a:lnTo>
                <a:lnTo>
                  <a:pt x="7366" y="804"/>
                </a:lnTo>
                <a:lnTo>
                  <a:pt x="7411" y="811"/>
                </a:lnTo>
                <a:lnTo>
                  <a:pt x="7457" y="818"/>
                </a:lnTo>
                <a:lnTo>
                  <a:pt x="7505" y="823"/>
                </a:lnTo>
                <a:lnTo>
                  <a:pt x="7553" y="827"/>
                </a:lnTo>
                <a:lnTo>
                  <a:pt x="7577" y="828"/>
                </a:lnTo>
                <a:lnTo>
                  <a:pt x="7601" y="830"/>
                </a:lnTo>
                <a:lnTo>
                  <a:pt x="7626" y="831"/>
                </a:lnTo>
                <a:lnTo>
                  <a:pt x="7651" y="831"/>
                </a:lnTo>
                <a:lnTo>
                  <a:pt x="7676" y="831"/>
                </a:lnTo>
                <a:lnTo>
                  <a:pt x="7702" y="831"/>
                </a:lnTo>
                <a:lnTo>
                  <a:pt x="7726" y="830"/>
                </a:lnTo>
                <a:lnTo>
                  <a:pt x="7752" y="829"/>
                </a:lnTo>
                <a:lnTo>
                  <a:pt x="7779" y="827"/>
                </a:lnTo>
                <a:lnTo>
                  <a:pt x="7805" y="825"/>
                </a:lnTo>
                <a:lnTo>
                  <a:pt x="7831" y="823"/>
                </a:lnTo>
                <a:lnTo>
                  <a:pt x="7856" y="820"/>
                </a:lnTo>
                <a:lnTo>
                  <a:pt x="7883" y="815"/>
                </a:lnTo>
                <a:lnTo>
                  <a:pt x="7911" y="811"/>
                </a:lnTo>
                <a:lnTo>
                  <a:pt x="7908" y="780"/>
                </a:lnTo>
                <a:lnTo>
                  <a:pt x="7904" y="751"/>
                </a:lnTo>
                <a:lnTo>
                  <a:pt x="7899" y="723"/>
                </a:lnTo>
                <a:lnTo>
                  <a:pt x="7892" y="696"/>
                </a:lnTo>
                <a:lnTo>
                  <a:pt x="7882" y="669"/>
                </a:lnTo>
                <a:lnTo>
                  <a:pt x="7872" y="643"/>
                </a:lnTo>
                <a:lnTo>
                  <a:pt x="7860" y="618"/>
                </a:lnTo>
                <a:lnTo>
                  <a:pt x="7847" y="594"/>
                </a:lnTo>
                <a:lnTo>
                  <a:pt x="7833" y="570"/>
                </a:lnTo>
                <a:lnTo>
                  <a:pt x="7818" y="548"/>
                </a:lnTo>
                <a:lnTo>
                  <a:pt x="7803" y="525"/>
                </a:lnTo>
                <a:lnTo>
                  <a:pt x="7785" y="503"/>
                </a:lnTo>
                <a:lnTo>
                  <a:pt x="7768" y="482"/>
                </a:lnTo>
                <a:lnTo>
                  <a:pt x="7750" y="460"/>
                </a:lnTo>
                <a:lnTo>
                  <a:pt x="7712" y="417"/>
                </a:lnTo>
                <a:lnTo>
                  <a:pt x="7675" y="377"/>
                </a:lnTo>
                <a:lnTo>
                  <a:pt x="7637" y="336"/>
                </a:lnTo>
                <a:lnTo>
                  <a:pt x="7598" y="294"/>
                </a:lnTo>
                <a:lnTo>
                  <a:pt x="7561" y="252"/>
                </a:lnTo>
                <a:lnTo>
                  <a:pt x="7544" y="230"/>
                </a:lnTo>
                <a:lnTo>
                  <a:pt x="7526" y="209"/>
                </a:lnTo>
                <a:lnTo>
                  <a:pt x="7510" y="186"/>
                </a:lnTo>
                <a:lnTo>
                  <a:pt x="7494" y="164"/>
                </a:lnTo>
                <a:lnTo>
                  <a:pt x="7480" y="141"/>
                </a:lnTo>
                <a:lnTo>
                  <a:pt x="7467" y="117"/>
                </a:lnTo>
                <a:lnTo>
                  <a:pt x="7453" y="92"/>
                </a:lnTo>
                <a:lnTo>
                  <a:pt x="7443" y="67"/>
                </a:lnTo>
                <a:lnTo>
                  <a:pt x="7485" y="79"/>
                </a:lnTo>
                <a:lnTo>
                  <a:pt x="7525" y="91"/>
                </a:lnTo>
                <a:lnTo>
                  <a:pt x="7566" y="105"/>
                </a:lnTo>
                <a:lnTo>
                  <a:pt x="7605" y="119"/>
                </a:lnTo>
                <a:lnTo>
                  <a:pt x="7643" y="134"/>
                </a:lnTo>
                <a:lnTo>
                  <a:pt x="7680" y="149"/>
                </a:lnTo>
                <a:lnTo>
                  <a:pt x="7716" y="165"/>
                </a:lnTo>
                <a:lnTo>
                  <a:pt x="7751" y="182"/>
                </a:lnTo>
                <a:lnTo>
                  <a:pt x="7784" y="199"/>
                </a:lnTo>
                <a:lnTo>
                  <a:pt x="7818" y="216"/>
                </a:lnTo>
                <a:lnTo>
                  <a:pt x="7850" y="235"/>
                </a:lnTo>
                <a:lnTo>
                  <a:pt x="7882" y="255"/>
                </a:lnTo>
                <a:lnTo>
                  <a:pt x="7912" y="275"/>
                </a:lnTo>
                <a:lnTo>
                  <a:pt x="7942" y="295"/>
                </a:lnTo>
                <a:lnTo>
                  <a:pt x="7971" y="316"/>
                </a:lnTo>
                <a:lnTo>
                  <a:pt x="7999" y="337"/>
                </a:lnTo>
                <a:lnTo>
                  <a:pt x="8026" y="360"/>
                </a:lnTo>
                <a:lnTo>
                  <a:pt x="8052" y="382"/>
                </a:lnTo>
                <a:lnTo>
                  <a:pt x="8077" y="406"/>
                </a:lnTo>
                <a:lnTo>
                  <a:pt x="8101" y="428"/>
                </a:lnTo>
                <a:lnTo>
                  <a:pt x="8126" y="452"/>
                </a:lnTo>
                <a:lnTo>
                  <a:pt x="8148" y="477"/>
                </a:lnTo>
                <a:lnTo>
                  <a:pt x="8170" y="502"/>
                </a:lnTo>
                <a:lnTo>
                  <a:pt x="8191" y="526"/>
                </a:lnTo>
                <a:lnTo>
                  <a:pt x="8211" y="552"/>
                </a:lnTo>
                <a:lnTo>
                  <a:pt x="8232" y="579"/>
                </a:lnTo>
                <a:lnTo>
                  <a:pt x="8250" y="605"/>
                </a:lnTo>
                <a:lnTo>
                  <a:pt x="8268" y="631"/>
                </a:lnTo>
                <a:lnTo>
                  <a:pt x="8285" y="659"/>
                </a:lnTo>
                <a:lnTo>
                  <a:pt x="8303" y="686"/>
                </a:lnTo>
                <a:lnTo>
                  <a:pt x="8318" y="714"/>
                </a:lnTo>
                <a:lnTo>
                  <a:pt x="8333" y="742"/>
                </a:lnTo>
                <a:lnTo>
                  <a:pt x="8347" y="769"/>
                </a:lnTo>
                <a:lnTo>
                  <a:pt x="8361" y="798"/>
                </a:lnTo>
                <a:lnTo>
                  <a:pt x="8375" y="826"/>
                </a:lnTo>
                <a:lnTo>
                  <a:pt x="8387" y="855"/>
                </a:lnTo>
                <a:lnTo>
                  <a:pt x="8399" y="884"/>
                </a:lnTo>
                <a:lnTo>
                  <a:pt x="8409" y="914"/>
                </a:lnTo>
                <a:lnTo>
                  <a:pt x="8420" y="944"/>
                </a:lnTo>
                <a:lnTo>
                  <a:pt x="8430" y="973"/>
                </a:lnTo>
                <a:lnTo>
                  <a:pt x="8438" y="1003"/>
                </a:lnTo>
                <a:lnTo>
                  <a:pt x="8448" y="1033"/>
                </a:lnTo>
                <a:lnTo>
                  <a:pt x="8463" y="1093"/>
                </a:lnTo>
                <a:lnTo>
                  <a:pt x="8475" y="1152"/>
                </a:lnTo>
                <a:lnTo>
                  <a:pt x="8486" y="1215"/>
                </a:lnTo>
                <a:lnTo>
                  <a:pt x="8494" y="1274"/>
                </a:lnTo>
                <a:lnTo>
                  <a:pt x="8500" y="1334"/>
                </a:lnTo>
                <a:lnTo>
                  <a:pt x="8504" y="1395"/>
                </a:lnTo>
                <a:lnTo>
                  <a:pt x="8506" y="1455"/>
                </a:lnTo>
                <a:lnTo>
                  <a:pt x="8506" y="1515"/>
                </a:lnTo>
                <a:lnTo>
                  <a:pt x="8504" y="1574"/>
                </a:lnTo>
                <a:lnTo>
                  <a:pt x="8501" y="1632"/>
                </a:lnTo>
                <a:lnTo>
                  <a:pt x="8496" y="1690"/>
                </a:lnTo>
                <a:lnTo>
                  <a:pt x="8526" y="1692"/>
                </a:lnTo>
                <a:lnTo>
                  <a:pt x="8558" y="1692"/>
                </a:lnTo>
                <a:lnTo>
                  <a:pt x="8588" y="1692"/>
                </a:lnTo>
                <a:lnTo>
                  <a:pt x="8618" y="1691"/>
                </a:lnTo>
                <a:lnTo>
                  <a:pt x="8648" y="1688"/>
                </a:lnTo>
                <a:lnTo>
                  <a:pt x="8676" y="1684"/>
                </a:lnTo>
                <a:lnTo>
                  <a:pt x="8705" y="1680"/>
                </a:lnTo>
                <a:lnTo>
                  <a:pt x="8734" y="1675"/>
                </a:lnTo>
                <a:lnTo>
                  <a:pt x="8762" y="1669"/>
                </a:lnTo>
                <a:lnTo>
                  <a:pt x="8791" y="1663"/>
                </a:lnTo>
                <a:lnTo>
                  <a:pt x="8819" y="1654"/>
                </a:lnTo>
                <a:lnTo>
                  <a:pt x="8846" y="1646"/>
                </a:lnTo>
                <a:lnTo>
                  <a:pt x="8873" y="1637"/>
                </a:lnTo>
                <a:lnTo>
                  <a:pt x="8900" y="1628"/>
                </a:lnTo>
                <a:lnTo>
                  <a:pt x="8927" y="1617"/>
                </a:lnTo>
                <a:lnTo>
                  <a:pt x="8953" y="1605"/>
                </a:lnTo>
                <a:lnTo>
                  <a:pt x="8980" y="1593"/>
                </a:lnTo>
                <a:lnTo>
                  <a:pt x="9005" y="1580"/>
                </a:lnTo>
                <a:lnTo>
                  <a:pt x="9031" y="1568"/>
                </a:lnTo>
                <a:lnTo>
                  <a:pt x="9056" y="1554"/>
                </a:lnTo>
                <a:lnTo>
                  <a:pt x="9081" y="1540"/>
                </a:lnTo>
                <a:lnTo>
                  <a:pt x="9105" y="1524"/>
                </a:lnTo>
                <a:lnTo>
                  <a:pt x="9130" y="1509"/>
                </a:lnTo>
                <a:lnTo>
                  <a:pt x="9155" y="1493"/>
                </a:lnTo>
                <a:lnTo>
                  <a:pt x="9179" y="1477"/>
                </a:lnTo>
                <a:lnTo>
                  <a:pt x="9202" y="1461"/>
                </a:lnTo>
                <a:lnTo>
                  <a:pt x="9251" y="1425"/>
                </a:lnTo>
                <a:lnTo>
                  <a:pt x="9296" y="1389"/>
                </a:lnTo>
                <a:lnTo>
                  <a:pt x="9343" y="1351"/>
                </a:lnTo>
                <a:lnTo>
                  <a:pt x="9389" y="1313"/>
                </a:lnTo>
                <a:lnTo>
                  <a:pt x="9432" y="1273"/>
                </a:lnTo>
                <a:lnTo>
                  <a:pt x="9477" y="1233"/>
                </a:lnTo>
                <a:lnTo>
                  <a:pt x="9520" y="1193"/>
                </a:lnTo>
                <a:lnTo>
                  <a:pt x="9606" y="1111"/>
                </a:lnTo>
                <a:lnTo>
                  <a:pt x="9689" y="1030"/>
                </a:lnTo>
                <a:lnTo>
                  <a:pt x="9772" y="951"/>
                </a:lnTo>
                <a:lnTo>
                  <a:pt x="9813" y="913"/>
                </a:lnTo>
                <a:lnTo>
                  <a:pt x="9853" y="876"/>
                </a:lnTo>
                <a:lnTo>
                  <a:pt x="9894" y="840"/>
                </a:lnTo>
                <a:lnTo>
                  <a:pt x="9935" y="806"/>
                </a:lnTo>
                <a:lnTo>
                  <a:pt x="9976" y="774"/>
                </a:lnTo>
                <a:lnTo>
                  <a:pt x="10016" y="743"/>
                </a:lnTo>
                <a:lnTo>
                  <a:pt x="10023" y="771"/>
                </a:lnTo>
                <a:lnTo>
                  <a:pt x="10026" y="800"/>
                </a:lnTo>
                <a:lnTo>
                  <a:pt x="10030" y="827"/>
                </a:lnTo>
                <a:lnTo>
                  <a:pt x="10031" y="856"/>
                </a:lnTo>
                <a:lnTo>
                  <a:pt x="10031" y="884"/>
                </a:lnTo>
                <a:lnTo>
                  <a:pt x="10029" y="912"/>
                </a:lnTo>
                <a:lnTo>
                  <a:pt x="10025" y="940"/>
                </a:lnTo>
                <a:lnTo>
                  <a:pt x="10021" y="966"/>
                </a:lnTo>
                <a:lnTo>
                  <a:pt x="10015" y="994"/>
                </a:lnTo>
                <a:lnTo>
                  <a:pt x="10008" y="1022"/>
                </a:lnTo>
                <a:lnTo>
                  <a:pt x="10000" y="1049"/>
                </a:lnTo>
                <a:lnTo>
                  <a:pt x="9990" y="1075"/>
                </a:lnTo>
                <a:lnTo>
                  <a:pt x="9979" y="1103"/>
                </a:lnTo>
                <a:lnTo>
                  <a:pt x="9968" y="1129"/>
                </a:lnTo>
                <a:lnTo>
                  <a:pt x="9954" y="1156"/>
                </a:lnTo>
                <a:lnTo>
                  <a:pt x="9939" y="1182"/>
                </a:lnTo>
                <a:lnTo>
                  <a:pt x="9923" y="1209"/>
                </a:lnTo>
                <a:lnTo>
                  <a:pt x="9907" y="1236"/>
                </a:lnTo>
                <a:lnTo>
                  <a:pt x="9889" y="1263"/>
                </a:lnTo>
                <a:lnTo>
                  <a:pt x="9871" y="1288"/>
                </a:lnTo>
                <a:lnTo>
                  <a:pt x="9851" y="1314"/>
                </a:lnTo>
                <a:lnTo>
                  <a:pt x="9830" y="1340"/>
                </a:lnTo>
                <a:lnTo>
                  <a:pt x="9810" y="1366"/>
                </a:lnTo>
                <a:lnTo>
                  <a:pt x="9786" y="1391"/>
                </a:lnTo>
                <a:lnTo>
                  <a:pt x="9763" y="1417"/>
                </a:lnTo>
                <a:lnTo>
                  <a:pt x="9741" y="1442"/>
                </a:lnTo>
                <a:lnTo>
                  <a:pt x="9716" y="1467"/>
                </a:lnTo>
                <a:lnTo>
                  <a:pt x="9690" y="1493"/>
                </a:lnTo>
                <a:lnTo>
                  <a:pt x="9664" y="1517"/>
                </a:lnTo>
                <a:lnTo>
                  <a:pt x="9639" y="1542"/>
                </a:lnTo>
                <a:lnTo>
                  <a:pt x="9583" y="1592"/>
                </a:lnTo>
                <a:lnTo>
                  <a:pt x="9526" y="1640"/>
                </a:lnTo>
                <a:lnTo>
                  <a:pt x="9467" y="1689"/>
                </a:lnTo>
                <a:lnTo>
                  <a:pt x="9408" y="1736"/>
                </a:lnTo>
                <a:lnTo>
                  <a:pt x="9346" y="1783"/>
                </a:lnTo>
                <a:lnTo>
                  <a:pt x="9283" y="1830"/>
                </a:lnTo>
                <a:lnTo>
                  <a:pt x="9221" y="1876"/>
                </a:lnTo>
                <a:lnTo>
                  <a:pt x="9157" y="1921"/>
                </a:lnTo>
                <a:lnTo>
                  <a:pt x="9093" y="1966"/>
                </a:lnTo>
                <a:lnTo>
                  <a:pt x="8966" y="2052"/>
                </a:lnTo>
                <a:lnTo>
                  <a:pt x="8842" y="2137"/>
                </a:lnTo>
                <a:lnTo>
                  <a:pt x="8724" y="2219"/>
                </a:lnTo>
                <a:lnTo>
                  <a:pt x="8667" y="2259"/>
                </a:lnTo>
                <a:lnTo>
                  <a:pt x="8612" y="2299"/>
                </a:lnTo>
                <a:lnTo>
                  <a:pt x="8651" y="2384"/>
                </a:lnTo>
                <a:lnTo>
                  <a:pt x="8690" y="2468"/>
                </a:lnTo>
                <a:lnTo>
                  <a:pt x="8731" y="2550"/>
                </a:lnTo>
                <a:lnTo>
                  <a:pt x="8773" y="2631"/>
                </a:lnTo>
                <a:lnTo>
                  <a:pt x="8818" y="2711"/>
                </a:lnTo>
                <a:lnTo>
                  <a:pt x="8862" y="2790"/>
                </a:lnTo>
                <a:lnTo>
                  <a:pt x="8909" y="2867"/>
                </a:lnTo>
                <a:lnTo>
                  <a:pt x="8958" y="2943"/>
                </a:lnTo>
                <a:lnTo>
                  <a:pt x="9008" y="3018"/>
                </a:lnTo>
                <a:lnTo>
                  <a:pt x="9060" y="3091"/>
                </a:lnTo>
                <a:lnTo>
                  <a:pt x="9114" y="3165"/>
                </a:lnTo>
                <a:lnTo>
                  <a:pt x="9169" y="3237"/>
                </a:lnTo>
                <a:lnTo>
                  <a:pt x="9227" y="3309"/>
                </a:lnTo>
                <a:lnTo>
                  <a:pt x="9285" y="3379"/>
                </a:lnTo>
                <a:lnTo>
                  <a:pt x="9347" y="3449"/>
                </a:lnTo>
                <a:lnTo>
                  <a:pt x="9410" y="3518"/>
                </a:lnTo>
                <a:lnTo>
                  <a:pt x="9475" y="3588"/>
                </a:lnTo>
                <a:lnTo>
                  <a:pt x="9541" y="3655"/>
                </a:lnTo>
                <a:lnTo>
                  <a:pt x="9610" y="3724"/>
                </a:lnTo>
                <a:lnTo>
                  <a:pt x="9682" y="3791"/>
                </a:lnTo>
                <a:lnTo>
                  <a:pt x="9755" y="3859"/>
                </a:lnTo>
                <a:lnTo>
                  <a:pt x="9830" y="3925"/>
                </a:lnTo>
                <a:lnTo>
                  <a:pt x="9909" y="3992"/>
                </a:lnTo>
                <a:lnTo>
                  <a:pt x="9989" y="4059"/>
                </a:lnTo>
                <a:lnTo>
                  <a:pt x="10072" y="4126"/>
                </a:lnTo>
                <a:lnTo>
                  <a:pt x="10156" y="4193"/>
                </a:lnTo>
                <a:lnTo>
                  <a:pt x="10243" y="4260"/>
                </a:lnTo>
                <a:lnTo>
                  <a:pt x="10333" y="4326"/>
                </a:lnTo>
                <a:lnTo>
                  <a:pt x="10426" y="4394"/>
                </a:lnTo>
                <a:lnTo>
                  <a:pt x="10520" y="4461"/>
                </a:lnTo>
                <a:lnTo>
                  <a:pt x="10617" y="4530"/>
                </a:lnTo>
                <a:lnTo>
                  <a:pt x="10718" y="4597"/>
                </a:lnTo>
                <a:lnTo>
                  <a:pt x="10873" y="4702"/>
                </a:lnTo>
                <a:lnTo>
                  <a:pt x="10967" y="4765"/>
                </a:lnTo>
                <a:lnTo>
                  <a:pt x="11071" y="4834"/>
                </a:lnTo>
                <a:lnTo>
                  <a:pt x="11185" y="4909"/>
                </a:lnTo>
                <a:lnTo>
                  <a:pt x="11307" y="4987"/>
                </a:lnTo>
                <a:lnTo>
                  <a:pt x="11436" y="5068"/>
                </a:lnTo>
                <a:lnTo>
                  <a:pt x="11574" y="5152"/>
                </a:lnTo>
                <a:lnTo>
                  <a:pt x="11645" y="5195"/>
                </a:lnTo>
                <a:lnTo>
                  <a:pt x="11716" y="5238"/>
                </a:lnTo>
                <a:lnTo>
                  <a:pt x="11790" y="5282"/>
                </a:lnTo>
                <a:lnTo>
                  <a:pt x="11866" y="5326"/>
                </a:lnTo>
                <a:lnTo>
                  <a:pt x="11942" y="5369"/>
                </a:lnTo>
                <a:lnTo>
                  <a:pt x="12018" y="5411"/>
                </a:lnTo>
                <a:lnTo>
                  <a:pt x="12096" y="5454"/>
                </a:lnTo>
                <a:lnTo>
                  <a:pt x="12176" y="5497"/>
                </a:lnTo>
                <a:lnTo>
                  <a:pt x="12255" y="5539"/>
                </a:lnTo>
                <a:lnTo>
                  <a:pt x="12336" y="5581"/>
                </a:lnTo>
                <a:lnTo>
                  <a:pt x="12417" y="5621"/>
                </a:lnTo>
                <a:lnTo>
                  <a:pt x="12499" y="5661"/>
                </a:lnTo>
                <a:lnTo>
                  <a:pt x="12580" y="5699"/>
                </a:lnTo>
                <a:lnTo>
                  <a:pt x="12663" y="5738"/>
                </a:lnTo>
                <a:lnTo>
                  <a:pt x="12745" y="5774"/>
                </a:lnTo>
                <a:lnTo>
                  <a:pt x="12828" y="5811"/>
                </a:lnTo>
                <a:lnTo>
                  <a:pt x="12910" y="5844"/>
                </a:lnTo>
                <a:lnTo>
                  <a:pt x="12992" y="5877"/>
                </a:lnTo>
                <a:lnTo>
                  <a:pt x="13074" y="5907"/>
                </a:lnTo>
                <a:lnTo>
                  <a:pt x="13156" y="5937"/>
                </a:lnTo>
                <a:lnTo>
                  <a:pt x="13197" y="5951"/>
                </a:lnTo>
                <a:lnTo>
                  <a:pt x="13237" y="5964"/>
                </a:lnTo>
                <a:lnTo>
                  <a:pt x="13277" y="5978"/>
                </a:lnTo>
                <a:lnTo>
                  <a:pt x="13319" y="5990"/>
                </a:lnTo>
                <a:lnTo>
                  <a:pt x="13358" y="6002"/>
                </a:lnTo>
                <a:lnTo>
                  <a:pt x="13399" y="6014"/>
                </a:lnTo>
                <a:lnTo>
                  <a:pt x="13438" y="6025"/>
                </a:lnTo>
                <a:lnTo>
                  <a:pt x="13478" y="6035"/>
                </a:lnTo>
                <a:lnTo>
                  <a:pt x="13518" y="6044"/>
                </a:lnTo>
                <a:lnTo>
                  <a:pt x="13558" y="6054"/>
                </a:lnTo>
                <a:lnTo>
                  <a:pt x="13596" y="6062"/>
                </a:lnTo>
                <a:lnTo>
                  <a:pt x="13635" y="6071"/>
                </a:lnTo>
                <a:lnTo>
                  <a:pt x="13673" y="6078"/>
                </a:lnTo>
                <a:lnTo>
                  <a:pt x="13712" y="6085"/>
                </a:lnTo>
                <a:lnTo>
                  <a:pt x="13751" y="6091"/>
                </a:lnTo>
                <a:lnTo>
                  <a:pt x="13789" y="6096"/>
                </a:lnTo>
                <a:lnTo>
                  <a:pt x="13826" y="6101"/>
                </a:lnTo>
                <a:lnTo>
                  <a:pt x="13862" y="6105"/>
                </a:lnTo>
                <a:lnTo>
                  <a:pt x="13900" y="6108"/>
                </a:lnTo>
                <a:lnTo>
                  <a:pt x="13936" y="6111"/>
                </a:lnTo>
                <a:lnTo>
                  <a:pt x="13972" y="6113"/>
                </a:lnTo>
                <a:lnTo>
                  <a:pt x="14009" y="6115"/>
                </a:lnTo>
                <a:lnTo>
                  <a:pt x="14044" y="6115"/>
                </a:lnTo>
                <a:lnTo>
                  <a:pt x="14079" y="6115"/>
                </a:lnTo>
                <a:lnTo>
                  <a:pt x="14113" y="6113"/>
                </a:lnTo>
                <a:lnTo>
                  <a:pt x="14148" y="6111"/>
                </a:lnTo>
                <a:lnTo>
                  <a:pt x="14182" y="6108"/>
                </a:lnTo>
                <a:lnTo>
                  <a:pt x="14215" y="6105"/>
                </a:lnTo>
                <a:lnTo>
                  <a:pt x="14248" y="6101"/>
                </a:lnTo>
                <a:lnTo>
                  <a:pt x="14282" y="6095"/>
                </a:lnTo>
                <a:lnTo>
                  <a:pt x="14313" y="6089"/>
                </a:lnTo>
                <a:lnTo>
                  <a:pt x="14345" y="6081"/>
                </a:lnTo>
                <a:lnTo>
                  <a:pt x="14376" y="6074"/>
                </a:lnTo>
                <a:lnTo>
                  <a:pt x="14407" y="6065"/>
                </a:lnTo>
                <a:lnTo>
                  <a:pt x="14437" y="6056"/>
                </a:lnTo>
                <a:lnTo>
                  <a:pt x="14467" y="6045"/>
                </a:lnTo>
                <a:lnTo>
                  <a:pt x="14495" y="6033"/>
                </a:lnTo>
                <a:lnTo>
                  <a:pt x="14523" y="6020"/>
                </a:lnTo>
                <a:lnTo>
                  <a:pt x="14552" y="6006"/>
                </a:lnTo>
                <a:lnTo>
                  <a:pt x="14579" y="5993"/>
                </a:lnTo>
                <a:lnTo>
                  <a:pt x="14606" y="5976"/>
                </a:lnTo>
                <a:lnTo>
                  <a:pt x="14633" y="5960"/>
                </a:lnTo>
                <a:lnTo>
                  <a:pt x="14657" y="5942"/>
                </a:lnTo>
                <a:lnTo>
                  <a:pt x="14682" y="5924"/>
                </a:lnTo>
                <a:lnTo>
                  <a:pt x="14708" y="5904"/>
                </a:lnTo>
                <a:lnTo>
                  <a:pt x="14731" y="5882"/>
                </a:lnTo>
                <a:lnTo>
                  <a:pt x="14753" y="5861"/>
                </a:lnTo>
                <a:lnTo>
                  <a:pt x="14776" y="5838"/>
                </a:lnTo>
                <a:lnTo>
                  <a:pt x="14797" y="5814"/>
                </a:lnTo>
                <a:lnTo>
                  <a:pt x="14818" y="5788"/>
                </a:lnTo>
                <a:lnTo>
                  <a:pt x="14839" y="5761"/>
                </a:lnTo>
                <a:lnTo>
                  <a:pt x="14858" y="5735"/>
                </a:lnTo>
                <a:lnTo>
                  <a:pt x="14877" y="5705"/>
                </a:lnTo>
                <a:lnTo>
                  <a:pt x="14896" y="5675"/>
                </a:lnTo>
                <a:lnTo>
                  <a:pt x="14912" y="5644"/>
                </a:lnTo>
                <a:lnTo>
                  <a:pt x="14929" y="5612"/>
                </a:lnTo>
                <a:lnTo>
                  <a:pt x="14948" y="5569"/>
                </a:lnTo>
                <a:lnTo>
                  <a:pt x="14968" y="5528"/>
                </a:lnTo>
                <a:lnTo>
                  <a:pt x="14983" y="5486"/>
                </a:lnTo>
                <a:lnTo>
                  <a:pt x="14999" y="5446"/>
                </a:lnTo>
                <a:lnTo>
                  <a:pt x="15012" y="5405"/>
                </a:lnTo>
                <a:lnTo>
                  <a:pt x="15023" y="5364"/>
                </a:lnTo>
                <a:lnTo>
                  <a:pt x="15035" y="5326"/>
                </a:lnTo>
                <a:lnTo>
                  <a:pt x="15044" y="5286"/>
                </a:lnTo>
                <a:lnTo>
                  <a:pt x="15051" y="5247"/>
                </a:lnTo>
                <a:lnTo>
                  <a:pt x="15057" y="5209"/>
                </a:lnTo>
                <a:lnTo>
                  <a:pt x="15062" y="5171"/>
                </a:lnTo>
                <a:lnTo>
                  <a:pt x="15065" y="5133"/>
                </a:lnTo>
                <a:lnTo>
                  <a:pt x="15067" y="5096"/>
                </a:lnTo>
                <a:lnTo>
                  <a:pt x="15068" y="5058"/>
                </a:lnTo>
                <a:lnTo>
                  <a:pt x="15067" y="5022"/>
                </a:lnTo>
                <a:lnTo>
                  <a:pt x="15065" y="4986"/>
                </a:lnTo>
                <a:lnTo>
                  <a:pt x="15062" y="4950"/>
                </a:lnTo>
                <a:lnTo>
                  <a:pt x="15057" y="4915"/>
                </a:lnTo>
                <a:lnTo>
                  <a:pt x="15051" y="4880"/>
                </a:lnTo>
                <a:lnTo>
                  <a:pt x="15044" y="4844"/>
                </a:lnTo>
                <a:lnTo>
                  <a:pt x="15036" y="4810"/>
                </a:lnTo>
                <a:lnTo>
                  <a:pt x="15027" y="4776"/>
                </a:lnTo>
                <a:lnTo>
                  <a:pt x="15016" y="4742"/>
                </a:lnTo>
                <a:lnTo>
                  <a:pt x="15004" y="4708"/>
                </a:lnTo>
                <a:lnTo>
                  <a:pt x="14991" y="4674"/>
                </a:lnTo>
                <a:lnTo>
                  <a:pt x="14978" y="4642"/>
                </a:lnTo>
                <a:lnTo>
                  <a:pt x="14963" y="4608"/>
                </a:lnTo>
                <a:lnTo>
                  <a:pt x="14947" y="4577"/>
                </a:lnTo>
                <a:lnTo>
                  <a:pt x="14931" y="4544"/>
                </a:lnTo>
                <a:lnTo>
                  <a:pt x="14913" y="4511"/>
                </a:lnTo>
                <a:lnTo>
                  <a:pt x="14895" y="4480"/>
                </a:lnTo>
                <a:lnTo>
                  <a:pt x="14875" y="4449"/>
                </a:lnTo>
                <a:lnTo>
                  <a:pt x="14854" y="4417"/>
                </a:lnTo>
                <a:lnTo>
                  <a:pt x="14834" y="4386"/>
                </a:lnTo>
                <a:lnTo>
                  <a:pt x="14812" y="4356"/>
                </a:lnTo>
                <a:lnTo>
                  <a:pt x="14789" y="4325"/>
                </a:lnTo>
                <a:lnTo>
                  <a:pt x="14765" y="4295"/>
                </a:lnTo>
                <a:lnTo>
                  <a:pt x="14740" y="4265"/>
                </a:lnTo>
                <a:lnTo>
                  <a:pt x="14715" y="4235"/>
                </a:lnTo>
                <a:lnTo>
                  <a:pt x="14688" y="4205"/>
                </a:lnTo>
                <a:lnTo>
                  <a:pt x="14662" y="4175"/>
                </a:lnTo>
                <a:lnTo>
                  <a:pt x="14636" y="4147"/>
                </a:lnTo>
                <a:lnTo>
                  <a:pt x="14607" y="4118"/>
                </a:lnTo>
                <a:lnTo>
                  <a:pt x="14578" y="4089"/>
                </a:lnTo>
                <a:lnTo>
                  <a:pt x="14549" y="4060"/>
                </a:lnTo>
                <a:lnTo>
                  <a:pt x="14519" y="4031"/>
                </a:lnTo>
                <a:lnTo>
                  <a:pt x="14458" y="3975"/>
                </a:lnTo>
                <a:lnTo>
                  <a:pt x="14394" y="3919"/>
                </a:lnTo>
                <a:lnTo>
                  <a:pt x="14329" y="3863"/>
                </a:lnTo>
                <a:lnTo>
                  <a:pt x="14262" y="3808"/>
                </a:lnTo>
                <a:lnTo>
                  <a:pt x="14194" y="3754"/>
                </a:lnTo>
                <a:lnTo>
                  <a:pt x="14125" y="3699"/>
                </a:lnTo>
                <a:lnTo>
                  <a:pt x="14054" y="3646"/>
                </a:lnTo>
                <a:lnTo>
                  <a:pt x="13982" y="3593"/>
                </a:lnTo>
                <a:lnTo>
                  <a:pt x="13910" y="3540"/>
                </a:lnTo>
                <a:lnTo>
                  <a:pt x="13763" y="3434"/>
                </a:lnTo>
                <a:lnTo>
                  <a:pt x="13618" y="3329"/>
                </a:lnTo>
                <a:lnTo>
                  <a:pt x="13472" y="3224"/>
                </a:lnTo>
                <a:lnTo>
                  <a:pt x="13400" y="3172"/>
                </a:lnTo>
                <a:lnTo>
                  <a:pt x="13328" y="3118"/>
                </a:lnTo>
                <a:lnTo>
                  <a:pt x="13258" y="3066"/>
                </a:lnTo>
                <a:lnTo>
                  <a:pt x="13189" y="3013"/>
                </a:lnTo>
                <a:lnTo>
                  <a:pt x="13121" y="2959"/>
                </a:lnTo>
                <a:lnTo>
                  <a:pt x="13056" y="2905"/>
                </a:lnTo>
                <a:lnTo>
                  <a:pt x="12992" y="2851"/>
                </a:lnTo>
                <a:lnTo>
                  <a:pt x="12929" y="2797"/>
                </a:lnTo>
                <a:lnTo>
                  <a:pt x="12869" y="2742"/>
                </a:lnTo>
                <a:lnTo>
                  <a:pt x="12839" y="2714"/>
                </a:lnTo>
                <a:lnTo>
                  <a:pt x="12811" y="2686"/>
                </a:lnTo>
                <a:lnTo>
                  <a:pt x="12782" y="2658"/>
                </a:lnTo>
                <a:lnTo>
                  <a:pt x="12755" y="2630"/>
                </a:lnTo>
                <a:lnTo>
                  <a:pt x="12729" y="2602"/>
                </a:lnTo>
                <a:lnTo>
                  <a:pt x="12703" y="2574"/>
                </a:lnTo>
                <a:lnTo>
                  <a:pt x="12677" y="2545"/>
                </a:lnTo>
                <a:lnTo>
                  <a:pt x="12653" y="2517"/>
                </a:lnTo>
                <a:lnTo>
                  <a:pt x="12630" y="2488"/>
                </a:lnTo>
                <a:lnTo>
                  <a:pt x="12606" y="2459"/>
                </a:lnTo>
                <a:lnTo>
                  <a:pt x="12584" y="2429"/>
                </a:lnTo>
                <a:lnTo>
                  <a:pt x="12563" y="2399"/>
                </a:lnTo>
                <a:lnTo>
                  <a:pt x="12542" y="2370"/>
                </a:lnTo>
                <a:lnTo>
                  <a:pt x="12522" y="2340"/>
                </a:lnTo>
                <a:lnTo>
                  <a:pt x="12504" y="2310"/>
                </a:lnTo>
                <a:lnTo>
                  <a:pt x="12486" y="2280"/>
                </a:lnTo>
                <a:lnTo>
                  <a:pt x="12470" y="2249"/>
                </a:lnTo>
                <a:lnTo>
                  <a:pt x="12454" y="2218"/>
                </a:lnTo>
                <a:lnTo>
                  <a:pt x="12439" y="2187"/>
                </a:lnTo>
                <a:lnTo>
                  <a:pt x="12425" y="2156"/>
                </a:lnTo>
                <a:lnTo>
                  <a:pt x="12413" y="2125"/>
                </a:lnTo>
                <a:lnTo>
                  <a:pt x="12402" y="2093"/>
                </a:lnTo>
                <a:lnTo>
                  <a:pt x="12391" y="2061"/>
                </a:lnTo>
                <a:lnTo>
                  <a:pt x="12381" y="2029"/>
                </a:lnTo>
                <a:lnTo>
                  <a:pt x="12374" y="1997"/>
                </a:lnTo>
                <a:lnTo>
                  <a:pt x="12366" y="1963"/>
                </a:lnTo>
                <a:lnTo>
                  <a:pt x="12360" y="1930"/>
                </a:lnTo>
                <a:lnTo>
                  <a:pt x="12355" y="1896"/>
                </a:lnTo>
                <a:lnTo>
                  <a:pt x="12352" y="1863"/>
                </a:lnTo>
                <a:lnTo>
                  <a:pt x="12350" y="1829"/>
                </a:lnTo>
                <a:lnTo>
                  <a:pt x="12349" y="1795"/>
                </a:lnTo>
                <a:lnTo>
                  <a:pt x="12350" y="1760"/>
                </a:lnTo>
                <a:lnTo>
                  <a:pt x="12352" y="1725"/>
                </a:lnTo>
                <a:lnTo>
                  <a:pt x="12355" y="1690"/>
                </a:lnTo>
                <a:lnTo>
                  <a:pt x="12390" y="1722"/>
                </a:lnTo>
                <a:lnTo>
                  <a:pt x="12425" y="1755"/>
                </a:lnTo>
                <a:lnTo>
                  <a:pt x="12463" y="1787"/>
                </a:lnTo>
                <a:lnTo>
                  <a:pt x="12499" y="1818"/>
                </a:lnTo>
                <a:lnTo>
                  <a:pt x="12537" y="1850"/>
                </a:lnTo>
                <a:lnTo>
                  <a:pt x="12574" y="1880"/>
                </a:lnTo>
                <a:lnTo>
                  <a:pt x="12612" y="1911"/>
                </a:lnTo>
                <a:lnTo>
                  <a:pt x="12651" y="1941"/>
                </a:lnTo>
                <a:lnTo>
                  <a:pt x="12690" y="1971"/>
                </a:lnTo>
                <a:lnTo>
                  <a:pt x="12732" y="2001"/>
                </a:lnTo>
                <a:lnTo>
                  <a:pt x="12772" y="2030"/>
                </a:lnTo>
                <a:lnTo>
                  <a:pt x="12813" y="2059"/>
                </a:lnTo>
                <a:lnTo>
                  <a:pt x="12855" y="2088"/>
                </a:lnTo>
                <a:lnTo>
                  <a:pt x="12898" y="2116"/>
                </a:lnTo>
                <a:lnTo>
                  <a:pt x="12940" y="2144"/>
                </a:lnTo>
                <a:lnTo>
                  <a:pt x="12984" y="2171"/>
                </a:lnTo>
                <a:lnTo>
                  <a:pt x="13030" y="2199"/>
                </a:lnTo>
                <a:lnTo>
                  <a:pt x="13073" y="2226"/>
                </a:lnTo>
                <a:lnTo>
                  <a:pt x="13118" y="2253"/>
                </a:lnTo>
                <a:lnTo>
                  <a:pt x="13165" y="2279"/>
                </a:lnTo>
                <a:lnTo>
                  <a:pt x="13211" y="2305"/>
                </a:lnTo>
                <a:lnTo>
                  <a:pt x="13258" y="2331"/>
                </a:lnTo>
                <a:lnTo>
                  <a:pt x="13306" y="2355"/>
                </a:lnTo>
                <a:lnTo>
                  <a:pt x="13354" y="2381"/>
                </a:lnTo>
                <a:lnTo>
                  <a:pt x="13403" y="2404"/>
                </a:lnTo>
                <a:lnTo>
                  <a:pt x="13452" y="2430"/>
                </a:lnTo>
                <a:lnTo>
                  <a:pt x="13502" y="2454"/>
                </a:lnTo>
                <a:lnTo>
                  <a:pt x="13553" y="2477"/>
                </a:lnTo>
                <a:lnTo>
                  <a:pt x="13603" y="2501"/>
                </a:lnTo>
                <a:lnTo>
                  <a:pt x="13655" y="2523"/>
                </a:lnTo>
                <a:lnTo>
                  <a:pt x="13706" y="2546"/>
                </a:lnTo>
                <a:lnTo>
                  <a:pt x="13759" y="2568"/>
                </a:lnTo>
                <a:lnTo>
                  <a:pt x="13781" y="2564"/>
                </a:lnTo>
                <a:lnTo>
                  <a:pt x="13803" y="2560"/>
                </a:lnTo>
                <a:lnTo>
                  <a:pt x="13844" y="2550"/>
                </a:lnTo>
                <a:lnTo>
                  <a:pt x="13884" y="2539"/>
                </a:lnTo>
                <a:lnTo>
                  <a:pt x="13921" y="2528"/>
                </a:lnTo>
                <a:lnTo>
                  <a:pt x="13958" y="2515"/>
                </a:lnTo>
                <a:lnTo>
                  <a:pt x="13993" y="2501"/>
                </a:lnTo>
                <a:lnTo>
                  <a:pt x="14027" y="2486"/>
                </a:lnTo>
                <a:lnTo>
                  <a:pt x="14058" y="2472"/>
                </a:lnTo>
                <a:lnTo>
                  <a:pt x="14089" y="2455"/>
                </a:lnTo>
                <a:lnTo>
                  <a:pt x="14120" y="2439"/>
                </a:lnTo>
                <a:lnTo>
                  <a:pt x="14148" y="2422"/>
                </a:lnTo>
                <a:lnTo>
                  <a:pt x="14176" y="2403"/>
                </a:lnTo>
                <a:lnTo>
                  <a:pt x="14204" y="2385"/>
                </a:lnTo>
                <a:lnTo>
                  <a:pt x="14229" y="2367"/>
                </a:lnTo>
                <a:lnTo>
                  <a:pt x="14255" y="2349"/>
                </a:lnTo>
                <a:lnTo>
                  <a:pt x="14280" y="2328"/>
                </a:lnTo>
                <a:lnTo>
                  <a:pt x="14329" y="2290"/>
                </a:lnTo>
                <a:lnTo>
                  <a:pt x="14379" y="2250"/>
                </a:lnTo>
                <a:lnTo>
                  <a:pt x="14426" y="2211"/>
                </a:lnTo>
                <a:lnTo>
                  <a:pt x="14476" y="2171"/>
                </a:lnTo>
                <a:lnTo>
                  <a:pt x="14501" y="2152"/>
                </a:lnTo>
                <a:lnTo>
                  <a:pt x="14526" y="2134"/>
                </a:lnTo>
                <a:lnTo>
                  <a:pt x="14552" y="2114"/>
                </a:lnTo>
                <a:lnTo>
                  <a:pt x="14579" y="2096"/>
                </a:lnTo>
                <a:lnTo>
                  <a:pt x="14607" y="2078"/>
                </a:lnTo>
                <a:lnTo>
                  <a:pt x="14636" y="2061"/>
                </a:lnTo>
                <a:lnTo>
                  <a:pt x="14665" y="2044"/>
                </a:lnTo>
                <a:lnTo>
                  <a:pt x="14694" y="2028"/>
                </a:lnTo>
                <a:lnTo>
                  <a:pt x="14686" y="1991"/>
                </a:lnTo>
                <a:lnTo>
                  <a:pt x="14677" y="1956"/>
                </a:lnTo>
                <a:lnTo>
                  <a:pt x="14666" y="1921"/>
                </a:lnTo>
                <a:lnTo>
                  <a:pt x="14654" y="1887"/>
                </a:lnTo>
                <a:lnTo>
                  <a:pt x="14641" y="1853"/>
                </a:lnTo>
                <a:lnTo>
                  <a:pt x="14627" y="1820"/>
                </a:lnTo>
                <a:lnTo>
                  <a:pt x="14611" y="1787"/>
                </a:lnTo>
                <a:lnTo>
                  <a:pt x="14595" y="1756"/>
                </a:lnTo>
                <a:lnTo>
                  <a:pt x="14579" y="1724"/>
                </a:lnTo>
                <a:lnTo>
                  <a:pt x="14561" y="1693"/>
                </a:lnTo>
                <a:lnTo>
                  <a:pt x="14542" y="1663"/>
                </a:lnTo>
                <a:lnTo>
                  <a:pt x="14522" y="1633"/>
                </a:lnTo>
                <a:lnTo>
                  <a:pt x="14503" y="1603"/>
                </a:lnTo>
                <a:lnTo>
                  <a:pt x="14482" y="1574"/>
                </a:lnTo>
                <a:lnTo>
                  <a:pt x="14461" y="1545"/>
                </a:lnTo>
                <a:lnTo>
                  <a:pt x="14439" y="1516"/>
                </a:lnTo>
                <a:lnTo>
                  <a:pt x="14417" y="1488"/>
                </a:lnTo>
                <a:lnTo>
                  <a:pt x="14394" y="1461"/>
                </a:lnTo>
                <a:lnTo>
                  <a:pt x="14347" y="1405"/>
                </a:lnTo>
                <a:lnTo>
                  <a:pt x="14297" y="1350"/>
                </a:lnTo>
                <a:lnTo>
                  <a:pt x="14249" y="1297"/>
                </a:lnTo>
                <a:lnTo>
                  <a:pt x="14150" y="1190"/>
                </a:lnTo>
                <a:lnTo>
                  <a:pt x="14099" y="1136"/>
                </a:lnTo>
                <a:lnTo>
                  <a:pt x="14051" y="1082"/>
                </a:lnTo>
                <a:lnTo>
                  <a:pt x="14001" y="1027"/>
                </a:lnTo>
                <a:lnTo>
                  <a:pt x="13955" y="973"/>
                </a:lnTo>
                <a:lnTo>
                  <a:pt x="13931" y="945"/>
                </a:lnTo>
                <a:lnTo>
                  <a:pt x="13910" y="916"/>
                </a:lnTo>
                <a:lnTo>
                  <a:pt x="13887" y="888"/>
                </a:lnTo>
                <a:lnTo>
                  <a:pt x="13866" y="859"/>
                </a:lnTo>
                <a:lnTo>
                  <a:pt x="13845" y="830"/>
                </a:lnTo>
                <a:lnTo>
                  <a:pt x="13825" y="800"/>
                </a:lnTo>
                <a:lnTo>
                  <a:pt x="13805" y="770"/>
                </a:lnTo>
                <a:lnTo>
                  <a:pt x="13788" y="740"/>
                </a:lnTo>
                <a:lnTo>
                  <a:pt x="13768" y="709"/>
                </a:lnTo>
                <a:lnTo>
                  <a:pt x="13752" y="678"/>
                </a:lnTo>
                <a:lnTo>
                  <a:pt x="13736" y="646"/>
                </a:lnTo>
                <a:lnTo>
                  <a:pt x="13721" y="613"/>
                </a:lnTo>
                <a:lnTo>
                  <a:pt x="13705" y="581"/>
                </a:lnTo>
                <a:lnTo>
                  <a:pt x="13693" y="547"/>
                </a:lnTo>
                <a:lnTo>
                  <a:pt x="13681" y="513"/>
                </a:lnTo>
                <a:lnTo>
                  <a:pt x="13670" y="478"/>
                </a:lnTo>
                <a:lnTo>
                  <a:pt x="13660" y="443"/>
                </a:lnTo>
                <a:lnTo>
                  <a:pt x="13652" y="407"/>
                </a:lnTo>
                <a:lnTo>
                  <a:pt x="13644" y="369"/>
                </a:lnTo>
                <a:lnTo>
                  <a:pt x="13638" y="332"/>
                </a:lnTo>
                <a:lnTo>
                  <a:pt x="13633" y="293"/>
                </a:lnTo>
                <a:lnTo>
                  <a:pt x="13630" y="254"/>
                </a:lnTo>
                <a:lnTo>
                  <a:pt x="13628" y="214"/>
                </a:lnTo>
                <a:lnTo>
                  <a:pt x="13628" y="172"/>
                </a:lnTo>
                <a:lnTo>
                  <a:pt x="13628" y="131"/>
                </a:lnTo>
                <a:lnTo>
                  <a:pt x="13632" y="88"/>
                </a:lnTo>
                <a:lnTo>
                  <a:pt x="13636" y="44"/>
                </a:lnTo>
                <a:lnTo>
                  <a:pt x="13642" y="0"/>
                </a:lnTo>
                <a:lnTo>
                  <a:pt x="13661" y="11"/>
                </a:lnTo>
                <a:lnTo>
                  <a:pt x="13679" y="22"/>
                </a:lnTo>
                <a:lnTo>
                  <a:pt x="13696" y="34"/>
                </a:lnTo>
                <a:lnTo>
                  <a:pt x="13714" y="47"/>
                </a:lnTo>
                <a:lnTo>
                  <a:pt x="13729" y="60"/>
                </a:lnTo>
                <a:lnTo>
                  <a:pt x="13745" y="73"/>
                </a:lnTo>
                <a:lnTo>
                  <a:pt x="13760" y="87"/>
                </a:lnTo>
                <a:lnTo>
                  <a:pt x="13773" y="101"/>
                </a:lnTo>
                <a:lnTo>
                  <a:pt x="13788" y="116"/>
                </a:lnTo>
                <a:lnTo>
                  <a:pt x="13801" y="129"/>
                </a:lnTo>
                <a:lnTo>
                  <a:pt x="13814" y="144"/>
                </a:lnTo>
                <a:lnTo>
                  <a:pt x="13826" y="159"/>
                </a:lnTo>
                <a:lnTo>
                  <a:pt x="13849" y="190"/>
                </a:lnTo>
                <a:lnTo>
                  <a:pt x="13871" y="223"/>
                </a:lnTo>
                <a:lnTo>
                  <a:pt x="13892" y="255"/>
                </a:lnTo>
                <a:lnTo>
                  <a:pt x="13911" y="288"/>
                </a:lnTo>
                <a:lnTo>
                  <a:pt x="13929" y="322"/>
                </a:lnTo>
                <a:lnTo>
                  <a:pt x="13946" y="356"/>
                </a:lnTo>
                <a:lnTo>
                  <a:pt x="13981" y="426"/>
                </a:lnTo>
                <a:lnTo>
                  <a:pt x="14014" y="494"/>
                </a:lnTo>
                <a:lnTo>
                  <a:pt x="14030" y="530"/>
                </a:lnTo>
                <a:lnTo>
                  <a:pt x="14049" y="564"/>
                </a:lnTo>
                <a:lnTo>
                  <a:pt x="14066" y="598"/>
                </a:lnTo>
                <a:lnTo>
                  <a:pt x="14085" y="630"/>
                </a:lnTo>
                <a:lnTo>
                  <a:pt x="14106" y="663"/>
                </a:lnTo>
                <a:lnTo>
                  <a:pt x="14126" y="696"/>
                </a:lnTo>
                <a:lnTo>
                  <a:pt x="14150" y="727"/>
                </a:lnTo>
                <a:lnTo>
                  <a:pt x="14175" y="757"/>
                </a:lnTo>
                <a:lnTo>
                  <a:pt x="14188" y="770"/>
                </a:lnTo>
                <a:lnTo>
                  <a:pt x="14202" y="785"/>
                </a:lnTo>
                <a:lnTo>
                  <a:pt x="14215" y="799"/>
                </a:lnTo>
                <a:lnTo>
                  <a:pt x="14231" y="813"/>
                </a:lnTo>
                <a:lnTo>
                  <a:pt x="14246" y="826"/>
                </a:lnTo>
                <a:lnTo>
                  <a:pt x="14262" y="839"/>
                </a:lnTo>
                <a:lnTo>
                  <a:pt x="14278" y="852"/>
                </a:lnTo>
                <a:lnTo>
                  <a:pt x="14296" y="864"/>
                </a:lnTo>
                <a:lnTo>
                  <a:pt x="14314" y="876"/>
                </a:lnTo>
                <a:lnTo>
                  <a:pt x="14332" y="887"/>
                </a:lnTo>
                <a:lnTo>
                  <a:pt x="14352" y="898"/>
                </a:lnTo>
                <a:lnTo>
                  <a:pt x="14372" y="908"/>
                </a:lnTo>
                <a:lnTo>
                  <a:pt x="14393" y="919"/>
                </a:lnTo>
                <a:lnTo>
                  <a:pt x="14415" y="929"/>
                </a:lnTo>
                <a:lnTo>
                  <a:pt x="14438" y="937"/>
                </a:lnTo>
                <a:lnTo>
                  <a:pt x="14461" y="946"/>
                </a:lnTo>
                <a:lnTo>
                  <a:pt x="14479" y="931"/>
                </a:lnTo>
                <a:lnTo>
                  <a:pt x="14496" y="916"/>
                </a:lnTo>
                <a:lnTo>
                  <a:pt x="14514" y="901"/>
                </a:lnTo>
                <a:lnTo>
                  <a:pt x="14530" y="885"/>
                </a:lnTo>
                <a:lnTo>
                  <a:pt x="14547" y="869"/>
                </a:lnTo>
                <a:lnTo>
                  <a:pt x="14562" y="852"/>
                </a:lnTo>
                <a:lnTo>
                  <a:pt x="14577" y="836"/>
                </a:lnTo>
                <a:lnTo>
                  <a:pt x="14591" y="819"/>
                </a:lnTo>
                <a:lnTo>
                  <a:pt x="14620" y="784"/>
                </a:lnTo>
                <a:lnTo>
                  <a:pt x="14646" y="748"/>
                </a:lnTo>
                <a:lnTo>
                  <a:pt x="14670" y="712"/>
                </a:lnTo>
                <a:lnTo>
                  <a:pt x="14692" y="674"/>
                </a:lnTo>
                <a:lnTo>
                  <a:pt x="14713" y="636"/>
                </a:lnTo>
                <a:lnTo>
                  <a:pt x="14733" y="596"/>
                </a:lnTo>
                <a:lnTo>
                  <a:pt x="14750" y="555"/>
                </a:lnTo>
                <a:lnTo>
                  <a:pt x="14765" y="514"/>
                </a:lnTo>
                <a:lnTo>
                  <a:pt x="14780" y="471"/>
                </a:lnTo>
                <a:lnTo>
                  <a:pt x="14791" y="427"/>
                </a:lnTo>
                <a:lnTo>
                  <a:pt x="14803" y="383"/>
                </a:lnTo>
                <a:lnTo>
                  <a:pt x="14812" y="337"/>
                </a:lnTo>
                <a:lnTo>
                  <a:pt x="14825" y="355"/>
                </a:lnTo>
                <a:lnTo>
                  <a:pt x="14838" y="373"/>
                </a:lnTo>
                <a:lnTo>
                  <a:pt x="14849" y="392"/>
                </a:lnTo>
                <a:lnTo>
                  <a:pt x="14859" y="411"/>
                </a:lnTo>
                <a:lnTo>
                  <a:pt x="14870" y="431"/>
                </a:lnTo>
                <a:lnTo>
                  <a:pt x="14879" y="450"/>
                </a:lnTo>
                <a:lnTo>
                  <a:pt x="14887" y="472"/>
                </a:lnTo>
                <a:lnTo>
                  <a:pt x="14895" y="492"/>
                </a:lnTo>
                <a:lnTo>
                  <a:pt x="14902" y="515"/>
                </a:lnTo>
                <a:lnTo>
                  <a:pt x="14907" y="536"/>
                </a:lnTo>
                <a:lnTo>
                  <a:pt x="14913" y="559"/>
                </a:lnTo>
                <a:lnTo>
                  <a:pt x="14917" y="581"/>
                </a:lnTo>
                <a:lnTo>
                  <a:pt x="14925" y="627"/>
                </a:lnTo>
                <a:lnTo>
                  <a:pt x="14931" y="674"/>
                </a:lnTo>
                <a:lnTo>
                  <a:pt x="14935" y="722"/>
                </a:lnTo>
                <a:lnTo>
                  <a:pt x="14938" y="771"/>
                </a:lnTo>
                <a:lnTo>
                  <a:pt x="14939" y="822"/>
                </a:lnTo>
                <a:lnTo>
                  <a:pt x="14940" y="871"/>
                </a:lnTo>
                <a:lnTo>
                  <a:pt x="14939" y="974"/>
                </a:lnTo>
                <a:lnTo>
                  <a:pt x="14938" y="1076"/>
                </a:lnTo>
                <a:lnTo>
                  <a:pt x="14937" y="1127"/>
                </a:lnTo>
                <a:lnTo>
                  <a:pt x="14938" y="1178"/>
                </a:lnTo>
                <a:lnTo>
                  <a:pt x="14939" y="1227"/>
                </a:lnTo>
                <a:lnTo>
                  <a:pt x="14942" y="1277"/>
                </a:lnTo>
                <a:lnTo>
                  <a:pt x="14946" y="1325"/>
                </a:lnTo>
                <a:lnTo>
                  <a:pt x="14952" y="1373"/>
                </a:lnTo>
                <a:lnTo>
                  <a:pt x="14958" y="1419"/>
                </a:lnTo>
                <a:lnTo>
                  <a:pt x="14963" y="1441"/>
                </a:lnTo>
                <a:lnTo>
                  <a:pt x="14970" y="1464"/>
                </a:lnTo>
                <a:lnTo>
                  <a:pt x="14975" y="1485"/>
                </a:lnTo>
                <a:lnTo>
                  <a:pt x="14981" y="1508"/>
                </a:lnTo>
                <a:lnTo>
                  <a:pt x="14988" y="1528"/>
                </a:lnTo>
                <a:lnTo>
                  <a:pt x="14997" y="1548"/>
                </a:lnTo>
                <a:lnTo>
                  <a:pt x="15006" y="1570"/>
                </a:lnTo>
                <a:lnTo>
                  <a:pt x="15015" y="1589"/>
                </a:lnTo>
                <a:lnTo>
                  <a:pt x="15026" y="1608"/>
                </a:lnTo>
                <a:lnTo>
                  <a:pt x="15037" y="1628"/>
                </a:lnTo>
                <a:lnTo>
                  <a:pt x="15049" y="1646"/>
                </a:lnTo>
                <a:lnTo>
                  <a:pt x="15063" y="1664"/>
                </a:lnTo>
                <a:lnTo>
                  <a:pt x="15076" y="1680"/>
                </a:lnTo>
                <a:lnTo>
                  <a:pt x="15092" y="1697"/>
                </a:lnTo>
                <a:lnTo>
                  <a:pt x="15108" y="1713"/>
                </a:lnTo>
                <a:lnTo>
                  <a:pt x="15125" y="1729"/>
                </a:lnTo>
                <a:lnTo>
                  <a:pt x="15143" y="1743"/>
                </a:lnTo>
                <a:lnTo>
                  <a:pt x="15163" y="1757"/>
                </a:lnTo>
                <a:lnTo>
                  <a:pt x="15206" y="1751"/>
                </a:lnTo>
                <a:lnTo>
                  <a:pt x="15249" y="1744"/>
                </a:lnTo>
                <a:lnTo>
                  <a:pt x="15338" y="1732"/>
                </a:lnTo>
                <a:lnTo>
                  <a:pt x="15517" y="1709"/>
                </a:lnTo>
                <a:lnTo>
                  <a:pt x="15607" y="1697"/>
                </a:lnTo>
                <a:lnTo>
                  <a:pt x="15695" y="1684"/>
                </a:lnTo>
                <a:lnTo>
                  <a:pt x="15738" y="1678"/>
                </a:lnTo>
                <a:lnTo>
                  <a:pt x="15780" y="1670"/>
                </a:lnTo>
                <a:lnTo>
                  <a:pt x="15823" y="1663"/>
                </a:lnTo>
                <a:lnTo>
                  <a:pt x="15863" y="1655"/>
                </a:lnTo>
                <a:lnTo>
                  <a:pt x="15904" y="1647"/>
                </a:lnTo>
                <a:lnTo>
                  <a:pt x="15942" y="1637"/>
                </a:lnTo>
                <a:lnTo>
                  <a:pt x="15981" y="1628"/>
                </a:lnTo>
                <a:lnTo>
                  <a:pt x="16018" y="1618"/>
                </a:lnTo>
                <a:lnTo>
                  <a:pt x="16054" y="1607"/>
                </a:lnTo>
                <a:lnTo>
                  <a:pt x="16088" y="1594"/>
                </a:lnTo>
                <a:lnTo>
                  <a:pt x="16121" y="1583"/>
                </a:lnTo>
                <a:lnTo>
                  <a:pt x="16152" y="1568"/>
                </a:lnTo>
                <a:lnTo>
                  <a:pt x="16181" y="1554"/>
                </a:lnTo>
                <a:lnTo>
                  <a:pt x="16195" y="1546"/>
                </a:lnTo>
                <a:lnTo>
                  <a:pt x="16210" y="1538"/>
                </a:lnTo>
                <a:lnTo>
                  <a:pt x="16222" y="1529"/>
                </a:lnTo>
                <a:lnTo>
                  <a:pt x="16234" y="1522"/>
                </a:lnTo>
                <a:lnTo>
                  <a:pt x="16247" y="1512"/>
                </a:lnTo>
                <a:lnTo>
                  <a:pt x="16258" y="1503"/>
                </a:lnTo>
                <a:lnTo>
                  <a:pt x="16269" y="1494"/>
                </a:lnTo>
                <a:lnTo>
                  <a:pt x="16281" y="1484"/>
                </a:lnTo>
                <a:lnTo>
                  <a:pt x="16291" y="1475"/>
                </a:lnTo>
                <a:lnTo>
                  <a:pt x="16300" y="1464"/>
                </a:lnTo>
                <a:lnTo>
                  <a:pt x="16310" y="1453"/>
                </a:lnTo>
                <a:lnTo>
                  <a:pt x="16318" y="1442"/>
                </a:lnTo>
                <a:lnTo>
                  <a:pt x="16325" y="1431"/>
                </a:lnTo>
                <a:lnTo>
                  <a:pt x="16332" y="1419"/>
                </a:lnTo>
                <a:lnTo>
                  <a:pt x="16334" y="1434"/>
                </a:lnTo>
                <a:lnTo>
                  <a:pt x="16336" y="1448"/>
                </a:lnTo>
                <a:lnTo>
                  <a:pt x="16337" y="1462"/>
                </a:lnTo>
                <a:lnTo>
                  <a:pt x="16337" y="1475"/>
                </a:lnTo>
                <a:lnTo>
                  <a:pt x="16337" y="1488"/>
                </a:lnTo>
                <a:lnTo>
                  <a:pt x="16336" y="1502"/>
                </a:lnTo>
                <a:lnTo>
                  <a:pt x="16335" y="1515"/>
                </a:lnTo>
                <a:lnTo>
                  <a:pt x="16333" y="1528"/>
                </a:lnTo>
                <a:lnTo>
                  <a:pt x="16330" y="1541"/>
                </a:lnTo>
                <a:lnTo>
                  <a:pt x="16327" y="1554"/>
                </a:lnTo>
                <a:lnTo>
                  <a:pt x="16319" y="1578"/>
                </a:lnTo>
                <a:lnTo>
                  <a:pt x="16307" y="1602"/>
                </a:lnTo>
                <a:lnTo>
                  <a:pt x="16295" y="1627"/>
                </a:lnTo>
                <a:lnTo>
                  <a:pt x="16279" y="1649"/>
                </a:lnTo>
                <a:lnTo>
                  <a:pt x="16262" y="1673"/>
                </a:lnTo>
                <a:lnTo>
                  <a:pt x="16244" y="1694"/>
                </a:lnTo>
                <a:lnTo>
                  <a:pt x="16223" y="1715"/>
                </a:lnTo>
                <a:lnTo>
                  <a:pt x="16199" y="1737"/>
                </a:lnTo>
                <a:lnTo>
                  <a:pt x="16174" y="1758"/>
                </a:lnTo>
                <a:lnTo>
                  <a:pt x="16149" y="1778"/>
                </a:lnTo>
                <a:lnTo>
                  <a:pt x="16121" y="1799"/>
                </a:lnTo>
                <a:lnTo>
                  <a:pt x="16092" y="1818"/>
                </a:lnTo>
                <a:lnTo>
                  <a:pt x="16062" y="1837"/>
                </a:lnTo>
                <a:lnTo>
                  <a:pt x="16030" y="1857"/>
                </a:lnTo>
                <a:lnTo>
                  <a:pt x="15997" y="1876"/>
                </a:lnTo>
                <a:lnTo>
                  <a:pt x="15963" y="1894"/>
                </a:lnTo>
                <a:lnTo>
                  <a:pt x="15928" y="1913"/>
                </a:lnTo>
                <a:lnTo>
                  <a:pt x="15892" y="1931"/>
                </a:lnTo>
                <a:lnTo>
                  <a:pt x="15855" y="1950"/>
                </a:lnTo>
                <a:lnTo>
                  <a:pt x="15818" y="1967"/>
                </a:lnTo>
                <a:lnTo>
                  <a:pt x="15778" y="1985"/>
                </a:lnTo>
                <a:lnTo>
                  <a:pt x="15700" y="2020"/>
                </a:lnTo>
                <a:lnTo>
                  <a:pt x="15619" y="2056"/>
                </a:lnTo>
                <a:lnTo>
                  <a:pt x="15537" y="2092"/>
                </a:lnTo>
                <a:lnTo>
                  <a:pt x="15455" y="2127"/>
                </a:lnTo>
                <a:lnTo>
                  <a:pt x="15371" y="2164"/>
                </a:lnTo>
                <a:lnTo>
                  <a:pt x="15290" y="2201"/>
                </a:lnTo>
                <a:lnTo>
                  <a:pt x="15207" y="2239"/>
                </a:lnTo>
                <a:lnTo>
                  <a:pt x="15168" y="2258"/>
                </a:lnTo>
                <a:lnTo>
                  <a:pt x="15129" y="2278"/>
                </a:lnTo>
                <a:lnTo>
                  <a:pt x="15090" y="2299"/>
                </a:lnTo>
                <a:lnTo>
                  <a:pt x="15053" y="2319"/>
                </a:lnTo>
                <a:lnTo>
                  <a:pt x="15015" y="2339"/>
                </a:lnTo>
                <a:lnTo>
                  <a:pt x="14980" y="2361"/>
                </a:lnTo>
                <a:lnTo>
                  <a:pt x="14944" y="2382"/>
                </a:lnTo>
                <a:lnTo>
                  <a:pt x="14911" y="2403"/>
                </a:lnTo>
                <a:lnTo>
                  <a:pt x="14878" y="2427"/>
                </a:lnTo>
                <a:lnTo>
                  <a:pt x="14846" y="2449"/>
                </a:lnTo>
                <a:lnTo>
                  <a:pt x="14816" y="2473"/>
                </a:lnTo>
                <a:lnTo>
                  <a:pt x="14786" y="2498"/>
                </a:lnTo>
                <a:lnTo>
                  <a:pt x="14759" y="2522"/>
                </a:lnTo>
                <a:lnTo>
                  <a:pt x="14734" y="2548"/>
                </a:lnTo>
                <a:lnTo>
                  <a:pt x="14709" y="2574"/>
                </a:lnTo>
                <a:lnTo>
                  <a:pt x="14686" y="2600"/>
                </a:lnTo>
                <a:lnTo>
                  <a:pt x="14667" y="2627"/>
                </a:lnTo>
                <a:lnTo>
                  <a:pt x="14648" y="2655"/>
                </a:lnTo>
                <a:lnTo>
                  <a:pt x="14630" y="2684"/>
                </a:lnTo>
                <a:lnTo>
                  <a:pt x="14615" y="2714"/>
                </a:lnTo>
                <a:lnTo>
                  <a:pt x="14603" y="2744"/>
                </a:lnTo>
                <a:lnTo>
                  <a:pt x="14592" y="2775"/>
                </a:lnTo>
                <a:lnTo>
                  <a:pt x="14587" y="2791"/>
                </a:lnTo>
                <a:lnTo>
                  <a:pt x="14584" y="2807"/>
                </a:lnTo>
                <a:lnTo>
                  <a:pt x="14581" y="2823"/>
                </a:lnTo>
                <a:lnTo>
                  <a:pt x="14578" y="2839"/>
                </a:lnTo>
                <a:lnTo>
                  <a:pt x="14601" y="2868"/>
                </a:lnTo>
                <a:lnTo>
                  <a:pt x="14625" y="2895"/>
                </a:lnTo>
                <a:lnTo>
                  <a:pt x="14649" y="2921"/>
                </a:lnTo>
                <a:lnTo>
                  <a:pt x="14673" y="2949"/>
                </a:lnTo>
                <a:lnTo>
                  <a:pt x="14724" y="3002"/>
                </a:lnTo>
                <a:lnTo>
                  <a:pt x="14776" y="3054"/>
                </a:lnTo>
                <a:lnTo>
                  <a:pt x="14830" y="3105"/>
                </a:lnTo>
                <a:lnTo>
                  <a:pt x="14885" y="3157"/>
                </a:lnTo>
                <a:lnTo>
                  <a:pt x="14940" y="3207"/>
                </a:lnTo>
                <a:lnTo>
                  <a:pt x="14997" y="3256"/>
                </a:lnTo>
                <a:lnTo>
                  <a:pt x="15054" y="3305"/>
                </a:lnTo>
                <a:lnTo>
                  <a:pt x="15113" y="3355"/>
                </a:lnTo>
                <a:lnTo>
                  <a:pt x="15229" y="3452"/>
                </a:lnTo>
                <a:lnTo>
                  <a:pt x="15344" y="3551"/>
                </a:lnTo>
                <a:lnTo>
                  <a:pt x="15401" y="3600"/>
                </a:lnTo>
                <a:lnTo>
                  <a:pt x="15457" y="3649"/>
                </a:lnTo>
                <a:lnTo>
                  <a:pt x="15512" y="3699"/>
                </a:lnTo>
                <a:lnTo>
                  <a:pt x="15567" y="3751"/>
                </a:lnTo>
                <a:lnTo>
                  <a:pt x="15621" y="3802"/>
                </a:lnTo>
                <a:lnTo>
                  <a:pt x="15671" y="3854"/>
                </a:lnTo>
                <a:lnTo>
                  <a:pt x="15722" y="3909"/>
                </a:lnTo>
                <a:lnTo>
                  <a:pt x="15745" y="3936"/>
                </a:lnTo>
                <a:lnTo>
                  <a:pt x="15769" y="3964"/>
                </a:lnTo>
                <a:lnTo>
                  <a:pt x="15793" y="3991"/>
                </a:lnTo>
                <a:lnTo>
                  <a:pt x="15816" y="4020"/>
                </a:lnTo>
                <a:lnTo>
                  <a:pt x="15837" y="4048"/>
                </a:lnTo>
                <a:lnTo>
                  <a:pt x="15858" y="4077"/>
                </a:lnTo>
                <a:lnTo>
                  <a:pt x="15879" y="4106"/>
                </a:lnTo>
                <a:lnTo>
                  <a:pt x="15899" y="4136"/>
                </a:lnTo>
                <a:lnTo>
                  <a:pt x="15919" y="4166"/>
                </a:lnTo>
                <a:lnTo>
                  <a:pt x="15937" y="4196"/>
                </a:lnTo>
                <a:lnTo>
                  <a:pt x="15955" y="4227"/>
                </a:lnTo>
                <a:lnTo>
                  <a:pt x="15973" y="4258"/>
                </a:lnTo>
                <a:lnTo>
                  <a:pt x="15989" y="4290"/>
                </a:lnTo>
                <a:lnTo>
                  <a:pt x="16004" y="4322"/>
                </a:lnTo>
                <a:lnTo>
                  <a:pt x="16020" y="4354"/>
                </a:lnTo>
                <a:lnTo>
                  <a:pt x="16033" y="4387"/>
                </a:lnTo>
                <a:lnTo>
                  <a:pt x="16048" y="4422"/>
                </a:lnTo>
                <a:lnTo>
                  <a:pt x="16059" y="4455"/>
                </a:lnTo>
                <a:lnTo>
                  <a:pt x="16070" y="4490"/>
                </a:lnTo>
                <a:lnTo>
                  <a:pt x="16081" y="4525"/>
                </a:lnTo>
                <a:lnTo>
                  <a:pt x="16090" y="4561"/>
                </a:lnTo>
                <a:lnTo>
                  <a:pt x="16098" y="4597"/>
                </a:lnTo>
                <a:lnTo>
                  <a:pt x="16129" y="4558"/>
                </a:lnTo>
                <a:lnTo>
                  <a:pt x="16160" y="4519"/>
                </a:lnTo>
                <a:lnTo>
                  <a:pt x="16194" y="4482"/>
                </a:lnTo>
                <a:lnTo>
                  <a:pt x="16228" y="4444"/>
                </a:lnTo>
                <a:lnTo>
                  <a:pt x="16263" y="4408"/>
                </a:lnTo>
                <a:lnTo>
                  <a:pt x="16301" y="4372"/>
                </a:lnTo>
                <a:lnTo>
                  <a:pt x="16339" y="4337"/>
                </a:lnTo>
                <a:lnTo>
                  <a:pt x="16381" y="4304"/>
                </a:lnTo>
                <a:lnTo>
                  <a:pt x="16421" y="4271"/>
                </a:lnTo>
                <a:lnTo>
                  <a:pt x="16464" y="4239"/>
                </a:lnTo>
                <a:lnTo>
                  <a:pt x="16508" y="4207"/>
                </a:lnTo>
                <a:lnTo>
                  <a:pt x="16553" y="4175"/>
                </a:lnTo>
                <a:lnTo>
                  <a:pt x="16598" y="4144"/>
                </a:lnTo>
                <a:lnTo>
                  <a:pt x="16646" y="4114"/>
                </a:lnTo>
                <a:lnTo>
                  <a:pt x="16693" y="4086"/>
                </a:lnTo>
                <a:lnTo>
                  <a:pt x="16743" y="4057"/>
                </a:lnTo>
                <a:lnTo>
                  <a:pt x="16793" y="4029"/>
                </a:lnTo>
                <a:lnTo>
                  <a:pt x="16843" y="4001"/>
                </a:lnTo>
                <a:lnTo>
                  <a:pt x="16895" y="3974"/>
                </a:lnTo>
                <a:lnTo>
                  <a:pt x="16947" y="3946"/>
                </a:lnTo>
                <a:lnTo>
                  <a:pt x="17001" y="3921"/>
                </a:lnTo>
                <a:lnTo>
                  <a:pt x="17054" y="3895"/>
                </a:lnTo>
                <a:lnTo>
                  <a:pt x="17109" y="3868"/>
                </a:lnTo>
                <a:lnTo>
                  <a:pt x="17164" y="3844"/>
                </a:lnTo>
                <a:lnTo>
                  <a:pt x="17220" y="3819"/>
                </a:lnTo>
                <a:lnTo>
                  <a:pt x="17275" y="3795"/>
                </a:lnTo>
                <a:lnTo>
                  <a:pt x="17333" y="3770"/>
                </a:lnTo>
                <a:lnTo>
                  <a:pt x="17389" y="3746"/>
                </a:lnTo>
                <a:lnTo>
                  <a:pt x="17505" y="3698"/>
                </a:lnTo>
                <a:lnTo>
                  <a:pt x="17622" y="3652"/>
                </a:lnTo>
                <a:lnTo>
                  <a:pt x="17739" y="3606"/>
                </a:lnTo>
                <a:lnTo>
                  <a:pt x="17857" y="3560"/>
                </a:lnTo>
                <a:lnTo>
                  <a:pt x="18094" y="3468"/>
                </a:lnTo>
                <a:lnTo>
                  <a:pt x="18211" y="3422"/>
                </a:lnTo>
                <a:lnTo>
                  <a:pt x="18328" y="3375"/>
                </a:lnTo>
                <a:lnTo>
                  <a:pt x="18443" y="3329"/>
                </a:lnTo>
                <a:lnTo>
                  <a:pt x="18558" y="3280"/>
                </a:lnTo>
                <a:lnTo>
                  <a:pt x="18615" y="3256"/>
                </a:lnTo>
                <a:lnTo>
                  <a:pt x="18670" y="3232"/>
                </a:lnTo>
                <a:lnTo>
                  <a:pt x="18725" y="3206"/>
                </a:lnTo>
                <a:lnTo>
                  <a:pt x="18781" y="3180"/>
                </a:lnTo>
                <a:lnTo>
                  <a:pt x="18834" y="3155"/>
                </a:lnTo>
                <a:lnTo>
                  <a:pt x="18888" y="3129"/>
                </a:lnTo>
                <a:lnTo>
                  <a:pt x="18941" y="3102"/>
                </a:lnTo>
                <a:lnTo>
                  <a:pt x="18992" y="3075"/>
                </a:lnTo>
                <a:lnTo>
                  <a:pt x="19044" y="3048"/>
                </a:lnTo>
                <a:lnTo>
                  <a:pt x="19093" y="3020"/>
                </a:lnTo>
                <a:lnTo>
                  <a:pt x="19143" y="2991"/>
                </a:lnTo>
                <a:lnTo>
                  <a:pt x="19191" y="2961"/>
                </a:lnTo>
                <a:lnTo>
                  <a:pt x="19238" y="2932"/>
                </a:lnTo>
                <a:lnTo>
                  <a:pt x="19284" y="2902"/>
                </a:lnTo>
                <a:lnTo>
                  <a:pt x="19329" y="2871"/>
                </a:lnTo>
                <a:lnTo>
                  <a:pt x="19373" y="2839"/>
                </a:lnTo>
                <a:lnTo>
                  <a:pt x="19345" y="2781"/>
                </a:lnTo>
                <a:lnTo>
                  <a:pt x="19318" y="2723"/>
                </a:lnTo>
                <a:lnTo>
                  <a:pt x="19294" y="2665"/>
                </a:lnTo>
                <a:lnTo>
                  <a:pt x="19272" y="2607"/>
                </a:lnTo>
                <a:lnTo>
                  <a:pt x="19253" y="2549"/>
                </a:lnTo>
                <a:lnTo>
                  <a:pt x="19236" y="2490"/>
                </a:lnTo>
                <a:lnTo>
                  <a:pt x="19221" y="2431"/>
                </a:lnTo>
                <a:lnTo>
                  <a:pt x="19209" y="2372"/>
                </a:lnTo>
                <a:lnTo>
                  <a:pt x="19197" y="2314"/>
                </a:lnTo>
                <a:lnTo>
                  <a:pt x="19190" y="2255"/>
                </a:lnTo>
                <a:lnTo>
                  <a:pt x="19183" y="2196"/>
                </a:lnTo>
                <a:lnTo>
                  <a:pt x="19179" y="2137"/>
                </a:lnTo>
                <a:lnTo>
                  <a:pt x="19177" y="2078"/>
                </a:lnTo>
                <a:lnTo>
                  <a:pt x="19177" y="2020"/>
                </a:lnTo>
                <a:lnTo>
                  <a:pt x="19179" y="1961"/>
                </a:lnTo>
                <a:lnTo>
                  <a:pt x="19183" y="1904"/>
                </a:lnTo>
                <a:lnTo>
                  <a:pt x="19190" y="1845"/>
                </a:lnTo>
                <a:lnTo>
                  <a:pt x="19196" y="1787"/>
                </a:lnTo>
                <a:lnTo>
                  <a:pt x="19207" y="1729"/>
                </a:lnTo>
                <a:lnTo>
                  <a:pt x="19219" y="1673"/>
                </a:lnTo>
                <a:lnTo>
                  <a:pt x="19231" y="1615"/>
                </a:lnTo>
                <a:lnTo>
                  <a:pt x="19247" y="1558"/>
                </a:lnTo>
                <a:lnTo>
                  <a:pt x="19263" y="1502"/>
                </a:lnTo>
                <a:lnTo>
                  <a:pt x="19283" y="1446"/>
                </a:lnTo>
                <a:lnTo>
                  <a:pt x="19304" y="1390"/>
                </a:lnTo>
                <a:lnTo>
                  <a:pt x="19325" y="1334"/>
                </a:lnTo>
                <a:lnTo>
                  <a:pt x="19349" y="1280"/>
                </a:lnTo>
                <a:lnTo>
                  <a:pt x="19375" y="1225"/>
                </a:lnTo>
                <a:lnTo>
                  <a:pt x="19401" y="1172"/>
                </a:lnTo>
                <a:lnTo>
                  <a:pt x="19429" y="1118"/>
                </a:lnTo>
                <a:lnTo>
                  <a:pt x="19459" y="1066"/>
                </a:lnTo>
                <a:lnTo>
                  <a:pt x="19490" y="1013"/>
                </a:lnTo>
                <a:lnTo>
                  <a:pt x="19504" y="1030"/>
                </a:lnTo>
                <a:lnTo>
                  <a:pt x="19516" y="1050"/>
                </a:lnTo>
                <a:lnTo>
                  <a:pt x="19528" y="1068"/>
                </a:lnTo>
                <a:lnTo>
                  <a:pt x="19539" y="1087"/>
                </a:lnTo>
                <a:lnTo>
                  <a:pt x="19549" y="1108"/>
                </a:lnTo>
                <a:lnTo>
                  <a:pt x="19557" y="1127"/>
                </a:lnTo>
                <a:lnTo>
                  <a:pt x="19566" y="1147"/>
                </a:lnTo>
                <a:lnTo>
                  <a:pt x="19573" y="1169"/>
                </a:lnTo>
                <a:lnTo>
                  <a:pt x="19580" y="1190"/>
                </a:lnTo>
                <a:lnTo>
                  <a:pt x="19586" y="1212"/>
                </a:lnTo>
                <a:lnTo>
                  <a:pt x="19591" y="1235"/>
                </a:lnTo>
                <a:lnTo>
                  <a:pt x="19597" y="1257"/>
                </a:lnTo>
                <a:lnTo>
                  <a:pt x="19604" y="1303"/>
                </a:lnTo>
                <a:lnTo>
                  <a:pt x="19611" y="1350"/>
                </a:lnTo>
                <a:lnTo>
                  <a:pt x="19615" y="1399"/>
                </a:lnTo>
                <a:lnTo>
                  <a:pt x="19617" y="1448"/>
                </a:lnTo>
                <a:lnTo>
                  <a:pt x="19618" y="1498"/>
                </a:lnTo>
                <a:lnTo>
                  <a:pt x="19618" y="1548"/>
                </a:lnTo>
                <a:lnTo>
                  <a:pt x="19617" y="1650"/>
                </a:lnTo>
                <a:lnTo>
                  <a:pt x="19617" y="1753"/>
                </a:lnTo>
                <a:lnTo>
                  <a:pt x="19617" y="1803"/>
                </a:lnTo>
                <a:lnTo>
                  <a:pt x="19617" y="1853"/>
                </a:lnTo>
                <a:lnTo>
                  <a:pt x="19617" y="1904"/>
                </a:lnTo>
                <a:lnTo>
                  <a:pt x="19621" y="1953"/>
                </a:lnTo>
                <a:lnTo>
                  <a:pt x="19624" y="2001"/>
                </a:lnTo>
                <a:lnTo>
                  <a:pt x="19631" y="2048"/>
                </a:lnTo>
                <a:lnTo>
                  <a:pt x="19638" y="2095"/>
                </a:lnTo>
                <a:lnTo>
                  <a:pt x="19643" y="2118"/>
                </a:lnTo>
                <a:lnTo>
                  <a:pt x="19648" y="2140"/>
                </a:lnTo>
                <a:lnTo>
                  <a:pt x="19653" y="2162"/>
                </a:lnTo>
                <a:lnTo>
                  <a:pt x="19660" y="2183"/>
                </a:lnTo>
                <a:lnTo>
                  <a:pt x="19668" y="2204"/>
                </a:lnTo>
                <a:lnTo>
                  <a:pt x="19675" y="2225"/>
                </a:lnTo>
                <a:lnTo>
                  <a:pt x="19684" y="2245"/>
                </a:lnTo>
                <a:lnTo>
                  <a:pt x="19695" y="2265"/>
                </a:lnTo>
                <a:lnTo>
                  <a:pt x="19705" y="2285"/>
                </a:lnTo>
                <a:lnTo>
                  <a:pt x="19716" y="2304"/>
                </a:lnTo>
                <a:lnTo>
                  <a:pt x="19729" y="2322"/>
                </a:lnTo>
                <a:lnTo>
                  <a:pt x="19741" y="2339"/>
                </a:lnTo>
                <a:lnTo>
                  <a:pt x="19755" y="2356"/>
                </a:lnTo>
                <a:lnTo>
                  <a:pt x="19770" y="2373"/>
                </a:lnTo>
                <a:lnTo>
                  <a:pt x="19787" y="2389"/>
                </a:lnTo>
                <a:lnTo>
                  <a:pt x="19804" y="2404"/>
                </a:lnTo>
                <a:lnTo>
                  <a:pt x="19822" y="2419"/>
                </a:lnTo>
                <a:lnTo>
                  <a:pt x="19841" y="2433"/>
                </a:lnTo>
                <a:lnTo>
                  <a:pt x="19881" y="2414"/>
                </a:lnTo>
                <a:lnTo>
                  <a:pt x="19919" y="2396"/>
                </a:lnTo>
                <a:lnTo>
                  <a:pt x="19958" y="2377"/>
                </a:lnTo>
                <a:lnTo>
                  <a:pt x="19994" y="2356"/>
                </a:lnTo>
                <a:lnTo>
                  <a:pt x="20032" y="2337"/>
                </a:lnTo>
                <a:lnTo>
                  <a:pt x="20067" y="2317"/>
                </a:lnTo>
                <a:lnTo>
                  <a:pt x="20102" y="2296"/>
                </a:lnTo>
                <a:lnTo>
                  <a:pt x="20138" y="2275"/>
                </a:lnTo>
                <a:lnTo>
                  <a:pt x="20172" y="2254"/>
                </a:lnTo>
                <a:lnTo>
                  <a:pt x="20207" y="2232"/>
                </a:lnTo>
                <a:lnTo>
                  <a:pt x="20240" y="2211"/>
                </a:lnTo>
                <a:lnTo>
                  <a:pt x="20273" y="2189"/>
                </a:lnTo>
                <a:lnTo>
                  <a:pt x="20339" y="2144"/>
                </a:lnTo>
                <a:lnTo>
                  <a:pt x="20403" y="2098"/>
                </a:lnTo>
                <a:lnTo>
                  <a:pt x="20465" y="2052"/>
                </a:lnTo>
                <a:lnTo>
                  <a:pt x="20526" y="2004"/>
                </a:lnTo>
                <a:lnTo>
                  <a:pt x="20585" y="1957"/>
                </a:lnTo>
                <a:lnTo>
                  <a:pt x="20643" y="1908"/>
                </a:lnTo>
                <a:lnTo>
                  <a:pt x="20701" y="1859"/>
                </a:lnTo>
                <a:lnTo>
                  <a:pt x="20756" y="1808"/>
                </a:lnTo>
                <a:lnTo>
                  <a:pt x="20811" y="1758"/>
                </a:lnTo>
                <a:lnTo>
                  <a:pt x="20865" y="1707"/>
                </a:lnTo>
                <a:lnTo>
                  <a:pt x="20920" y="1655"/>
                </a:lnTo>
                <a:lnTo>
                  <a:pt x="20973" y="1604"/>
                </a:lnTo>
                <a:lnTo>
                  <a:pt x="21078" y="1500"/>
                </a:lnTo>
                <a:lnTo>
                  <a:pt x="21181" y="1395"/>
                </a:lnTo>
                <a:lnTo>
                  <a:pt x="21284" y="1289"/>
                </a:lnTo>
                <a:lnTo>
                  <a:pt x="21389" y="1186"/>
                </a:lnTo>
                <a:lnTo>
                  <a:pt x="21441" y="1134"/>
                </a:lnTo>
                <a:lnTo>
                  <a:pt x="21494" y="1082"/>
                </a:lnTo>
                <a:lnTo>
                  <a:pt x="21548" y="1030"/>
                </a:lnTo>
                <a:lnTo>
                  <a:pt x="21602" y="979"/>
                </a:lnTo>
                <a:lnTo>
                  <a:pt x="21657" y="929"/>
                </a:lnTo>
                <a:lnTo>
                  <a:pt x="21714" y="879"/>
                </a:lnTo>
                <a:lnTo>
                  <a:pt x="21707" y="932"/>
                </a:lnTo>
                <a:lnTo>
                  <a:pt x="21700" y="986"/>
                </a:lnTo>
                <a:lnTo>
                  <a:pt x="21689" y="1039"/>
                </a:lnTo>
                <a:lnTo>
                  <a:pt x="21680" y="1091"/>
                </a:lnTo>
                <a:lnTo>
                  <a:pt x="21669" y="1143"/>
                </a:lnTo>
                <a:lnTo>
                  <a:pt x="21656" y="1194"/>
                </a:lnTo>
                <a:lnTo>
                  <a:pt x="21643" y="1246"/>
                </a:lnTo>
                <a:lnTo>
                  <a:pt x="21627" y="1296"/>
                </a:lnTo>
                <a:lnTo>
                  <a:pt x="21611" y="1346"/>
                </a:lnTo>
                <a:lnTo>
                  <a:pt x="21594" y="1395"/>
                </a:lnTo>
                <a:lnTo>
                  <a:pt x="21576" y="1445"/>
                </a:lnTo>
                <a:lnTo>
                  <a:pt x="21557" y="1494"/>
                </a:lnTo>
                <a:lnTo>
                  <a:pt x="21537" y="1542"/>
                </a:lnTo>
                <a:lnTo>
                  <a:pt x="21515" y="1589"/>
                </a:lnTo>
                <a:lnTo>
                  <a:pt x="21492" y="1637"/>
                </a:lnTo>
                <a:lnTo>
                  <a:pt x="21470" y="1684"/>
                </a:lnTo>
                <a:lnTo>
                  <a:pt x="21445" y="1730"/>
                </a:lnTo>
                <a:lnTo>
                  <a:pt x="21419" y="1776"/>
                </a:lnTo>
                <a:lnTo>
                  <a:pt x="21392" y="1822"/>
                </a:lnTo>
                <a:lnTo>
                  <a:pt x="21365" y="1867"/>
                </a:lnTo>
                <a:lnTo>
                  <a:pt x="21336" y="1913"/>
                </a:lnTo>
                <a:lnTo>
                  <a:pt x="21307" y="1957"/>
                </a:lnTo>
                <a:lnTo>
                  <a:pt x="21276" y="2002"/>
                </a:lnTo>
                <a:lnTo>
                  <a:pt x="21246" y="2045"/>
                </a:lnTo>
                <a:lnTo>
                  <a:pt x="21214" y="2089"/>
                </a:lnTo>
                <a:lnTo>
                  <a:pt x="21181" y="2133"/>
                </a:lnTo>
                <a:lnTo>
                  <a:pt x="21147" y="2175"/>
                </a:lnTo>
                <a:lnTo>
                  <a:pt x="21113" y="2217"/>
                </a:lnTo>
                <a:lnTo>
                  <a:pt x="21077" y="2259"/>
                </a:lnTo>
                <a:lnTo>
                  <a:pt x="21040" y="2301"/>
                </a:lnTo>
                <a:lnTo>
                  <a:pt x="21003" y="2342"/>
                </a:lnTo>
                <a:lnTo>
                  <a:pt x="20966" y="2384"/>
                </a:lnTo>
                <a:lnTo>
                  <a:pt x="20927" y="2424"/>
                </a:lnTo>
                <a:lnTo>
                  <a:pt x="20888" y="2465"/>
                </a:lnTo>
                <a:lnTo>
                  <a:pt x="20848" y="2505"/>
                </a:lnTo>
                <a:lnTo>
                  <a:pt x="20807" y="2546"/>
                </a:lnTo>
                <a:lnTo>
                  <a:pt x="20765" y="2584"/>
                </a:lnTo>
                <a:lnTo>
                  <a:pt x="20724" y="2625"/>
                </a:lnTo>
                <a:lnTo>
                  <a:pt x="20681" y="2663"/>
                </a:lnTo>
                <a:lnTo>
                  <a:pt x="20638" y="2702"/>
                </a:lnTo>
                <a:lnTo>
                  <a:pt x="20593" y="2742"/>
                </a:lnTo>
                <a:lnTo>
                  <a:pt x="20550" y="2779"/>
                </a:lnTo>
                <a:lnTo>
                  <a:pt x="20504" y="2818"/>
                </a:lnTo>
                <a:lnTo>
                  <a:pt x="20458" y="2855"/>
                </a:lnTo>
                <a:lnTo>
                  <a:pt x="20411" y="2894"/>
                </a:lnTo>
                <a:lnTo>
                  <a:pt x="20365" y="2931"/>
                </a:lnTo>
                <a:lnTo>
                  <a:pt x="20317" y="2968"/>
                </a:lnTo>
                <a:lnTo>
                  <a:pt x="20269" y="3005"/>
                </a:lnTo>
                <a:lnTo>
                  <a:pt x="20172" y="3079"/>
                </a:lnTo>
                <a:lnTo>
                  <a:pt x="20073" y="3151"/>
                </a:lnTo>
                <a:lnTo>
                  <a:pt x="19973" y="3223"/>
                </a:lnTo>
                <a:lnTo>
                  <a:pt x="19871" y="3295"/>
                </a:lnTo>
                <a:lnTo>
                  <a:pt x="19766" y="3365"/>
                </a:lnTo>
                <a:lnTo>
                  <a:pt x="19662" y="3435"/>
                </a:lnTo>
                <a:lnTo>
                  <a:pt x="19555" y="3506"/>
                </a:lnTo>
                <a:lnTo>
                  <a:pt x="19447" y="3575"/>
                </a:lnTo>
                <a:lnTo>
                  <a:pt x="19339" y="3644"/>
                </a:lnTo>
                <a:lnTo>
                  <a:pt x="19229" y="3712"/>
                </a:lnTo>
                <a:lnTo>
                  <a:pt x="19119" y="3781"/>
                </a:lnTo>
                <a:lnTo>
                  <a:pt x="19009" y="3849"/>
                </a:lnTo>
                <a:lnTo>
                  <a:pt x="18787" y="3985"/>
                </a:lnTo>
                <a:lnTo>
                  <a:pt x="18565" y="4120"/>
                </a:lnTo>
                <a:lnTo>
                  <a:pt x="18342" y="4256"/>
                </a:lnTo>
                <a:lnTo>
                  <a:pt x="18232" y="4324"/>
                </a:lnTo>
                <a:lnTo>
                  <a:pt x="18121" y="4392"/>
                </a:lnTo>
                <a:lnTo>
                  <a:pt x="18011" y="4460"/>
                </a:lnTo>
                <a:lnTo>
                  <a:pt x="17903" y="4530"/>
                </a:lnTo>
                <a:lnTo>
                  <a:pt x="17794" y="4599"/>
                </a:lnTo>
                <a:lnTo>
                  <a:pt x="17687" y="4668"/>
                </a:lnTo>
                <a:lnTo>
                  <a:pt x="17581" y="4738"/>
                </a:lnTo>
                <a:lnTo>
                  <a:pt x="17477" y="4809"/>
                </a:lnTo>
                <a:lnTo>
                  <a:pt x="17373" y="4880"/>
                </a:lnTo>
                <a:lnTo>
                  <a:pt x="17272" y="4951"/>
                </a:lnTo>
                <a:lnTo>
                  <a:pt x="17172" y="5024"/>
                </a:lnTo>
                <a:lnTo>
                  <a:pt x="17074" y="5098"/>
                </a:lnTo>
                <a:lnTo>
                  <a:pt x="16977" y="5172"/>
                </a:lnTo>
                <a:lnTo>
                  <a:pt x="16929" y="5209"/>
                </a:lnTo>
                <a:lnTo>
                  <a:pt x="16883" y="5247"/>
                </a:lnTo>
                <a:lnTo>
                  <a:pt x="16836" y="5284"/>
                </a:lnTo>
                <a:lnTo>
                  <a:pt x="16791" y="5323"/>
                </a:lnTo>
                <a:lnTo>
                  <a:pt x="16745" y="5360"/>
                </a:lnTo>
                <a:lnTo>
                  <a:pt x="16699" y="5399"/>
                </a:lnTo>
                <a:lnTo>
                  <a:pt x="16656" y="5438"/>
                </a:lnTo>
                <a:lnTo>
                  <a:pt x="16612" y="5477"/>
                </a:lnTo>
                <a:lnTo>
                  <a:pt x="16569" y="5516"/>
                </a:lnTo>
                <a:lnTo>
                  <a:pt x="16527" y="5556"/>
                </a:lnTo>
                <a:lnTo>
                  <a:pt x="16486" y="5596"/>
                </a:lnTo>
                <a:lnTo>
                  <a:pt x="16445" y="5635"/>
                </a:lnTo>
                <a:lnTo>
                  <a:pt x="16405" y="5676"/>
                </a:lnTo>
                <a:lnTo>
                  <a:pt x="16365" y="5716"/>
                </a:lnTo>
                <a:lnTo>
                  <a:pt x="16327" y="5757"/>
                </a:lnTo>
                <a:lnTo>
                  <a:pt x="16290" y="5799"/>
                </a:lnTo>
                <a:lnTo>
                  <a:pt x="16252" y="5839"/>
                </a:lnTo>
                <a:lnTo>
                  <a:pt x="16216" y="5882"/>
                </a:lnTo>
                <a:lnTo>
                  <a:pt x="16235" y="5886"/>
                </a:lnTo>
                <a:lnTo>
                  <a:pt x="16256" y="5889"/>
                </a:lnTo>
                <a:lnTo>
                  <a:pt x="16277" y="5891"/>
                </a:lnTo>
                <a:lnTo>
                  <a:pt x="16299" y="5894"/>
                </a:lnTo>
                <a:lnTo>
                  <a:pt x="16321" y="5895"/>
                </a:lnTo>
                <a:lnTo>
                  <a:pt x="16344" y="5897"/>
                </a:lnTo>
                <a:lnTo>
                  <a:pt x="16391" y="5899"/>
                </a:lnTo>
                <a:lnTo>
                  <a:pt x="16440" y="5900"/>
                </a:lnTo>
                <a:lnTo>
                  <a:pt x="16491" y="5900"/>
                </a:lnTo>
                <a:lnTo>
                  <a:pt x="16545" y="5899"/>
                </a:lnTo>
                <a:lnTo>
                  <a:pt x="16598" y="5897"/>
                </a:lnTo>
                <a:lnTo>
                  <a:pt x="16654" y="5894"/>
                </a:lnTo>
                <a:lnTo>
                  <a:pt x="16711" y="5890"/>
                </a:lnTo>
                <a:lnTo>
                  <a:pt x="16769" y="5886"/>
                </a:lnTo>
                <a:lnTo>
                  <a:pt x="16827" y="5880"/>
                </a:lnTo>
                <a:lnTo>
                  <a:pt x="16948" y="5869"/>
                </a:lnTo>
                <a:lnTo>
                  <a:pt x="17070" y="5857"/>
                </a:lnTo>
                <a:lnTo>
                  <a:pt x="17192" y="5844"/>
                </a:lnTo>
                <a:lnTo>
                  <a:pt x="17315" y="5832"/>
                </a:lnTo>
                <a:lnTo>
                  <a:pt x="17376" y="5827"/>
                </a:lnTo>
                <a:lnTo>
                  <a:pt x="17436" y="5821"/>
                </a:lnTo>
                <a:lnTo>
                  <a:pt x="17495" y="5816"/>
                </a:lnTo>
                <a:lnTo>
                  <a:pt x="17553" y="5813"/>
                </a:lnTo>
                <a:lnTo>
                  <a:pt x="17611" y="5808"/>
                </a:lnTo>
                <a:lnTo>
                  <a:pt x="17667" y="5806"/>
                </a:lnTo>
                <a:lnTo>
                  <a:pt x="17722" y="5804"/>
                </a:lnTo>
                <a:lnTo>
                  <a:pt x="17774" y="5804"/>
                </a:lnTo>
                <a:lnTo>
                  <a:pt x="17827" y="5804"/>
                </a:lnTo>
                <a:lnTo>
                  <a:pt x="17876" y="5806"/>
                </a:lnTo>
                <a:lnTo>
                  <a:pt x="17901" y="5807"/>
                </a:lnTo>
                <a:lnTo>
                  <a:pt x="17924" y="5810"/>
                </a:lnTo>
                <a:lnTo>
                  <a:pt x="17948" y="5812"/>
                </a:lnTo>
                <a:lnTo>
                  <a:pt x="17970" y="5815"/>
                </a:lnTo>
                <a:lnTo>
                  <a:pt x="17953" y="5833"/>
                </a:lnTo>
                <a:lnTo>
                  <a:pt x="17932" y="5849"/>
                </a:lnTo>
                <a:lnTo>
                  <a:pt x="17911" y="5866"/>
                </a:lnTo>
                <a:lnTo>
                  <a:pt x="17891" y="5882"/>
                </a:lnTo>
                <a:lnTo>
                  <a:pt x="17867" y="5897"/>
                </a:lnTo>
                <a:lnTo>
                  <a:pt x="17843" y="5912"/>
                </a:lnTo>
                <a:lnTo>
                  <a:pt x="17818" y="5926"/>
                </a:lnTo>
                <a:lnTo>
                  <a:pt x="17793" y="5940"/>
                </a:lnTo>
                <a:lnTo>
                  <a:pt x="17765" y="5953"/>
                </a:lnTo>
                <a:lnTo>
                  <a:pt x="17738" y="5966"/>
                </a:lnTo>
                <a:lnTo>
                  <a:pt x="17709" y="5978"/>
                </a:lnTo>
                <a:lnTo>
                  <a:pt x="17679" y="5988"/>
                </a:lnTo>
                <a:lnTo>
                  <a:pt x="17649" y="6000"/>
                </a:lnTo>
                <a:lnTo>
                  <a:pt x="17617" y="6010"/>
                </a:lnTo>
                <a:lnTo>
                  <a:pt x="17586" y="6020"/>
                </a:lnTo>
                <a:lnTo>
                  <a:pt x="17554" y="6030"/>
                </a:lnTo>
                <a:lnTo>
                  <a:pt x="17520" y="6040"/>
                </a:lnTo>
                <a:lnTo>
                  <a:pt x="17487" y="6049"/>
                </a:lnTo>
                <a:lnTo>
                  <a:pt x="17452" y="6057"/>
                </a:lnTo>
                <a:lnTo>
                  <a:pt x="17417" y="6065"/>
                </a:lnTo>
                <a:lnTo>
                  <a:pt x="17382" y="6074"/>
                </a:lnTo>
                <a:lnTo>
                  <a:pt x="17346" y="6081"/>
                </a:lnTo>
                <a:lnTo>
                  <a:pt x="17274" y="6095"/>
                </a:lnTo>
                <a:lnTo>
                  <a:pt x="17198" y="6110"/>
                </a:lnTo>
                <a:lnTo>
                  <a:pt x="17122" y="6123"/>
                </a:lnTo>
                <a:lnTo>
                  <a:pt x="17045" y="6136"/>
                </a:lnTo>
                <a:lnTo>
                  <a:pt x="16968" y="6148"/>
                </a:lnTo>
                <a:lnTo>
                  <a:pt x="16812" y="6171"/>
                </a:lnTo>
                <a:lnTo>
                  <a:pt x="16733" y="6183"/>
                </a:lnTo>
                <a:lnTo>
                  <a:pt x="16656" y="6196"/>
                </a:lnTo>
                <a:lnTo>
                  <a:pt x="16579" y="6208"/>
                </a:lnTo>
                <a:lnTo>
                  <a:pt x="16503" y="6222"/>
                </a:lnTo>
                <a:lnTo>
                  <a:pt x="16428" y="6235"/>
                </a:lnTo>
                <a:lnTo>
                  <a:pt x="16356" y="6250"/>
                </a:lnTo>
                <a:lnTo>
                  <a:pt x="16320" y="6258"/>
                </a:lnTo>
                <a:lnTo>
                  <a:pt x="16286" y="6266"/>
                </a:lnTo>
                <a:lnTo>
                  <a:pt x="16250" y="6275"/>
                </a:lnTo>
                <a:lnTo>
                  <a:pt x="16217" y="6284"/>
                </a:lnTo>
                <a:lnTo>
                  <a:pt x="16184" y="6293"/>
                </a:lnTo>
                <a:lnTo>
                  <a:pt x="16150" y="6302"/>
                </a:lnTo>
                <a:lnTo>
                  <a:pt x="16117" y="6312"/>
                </a:lnTo>
                <a:lnTo>
                  <a:pt x="16086" y="6322"/>
                </a:lnTo>
                <a:lnTo>
                  <a:pt x="16056" y="6334"/>
                </a:lnTo>
                <a:lnTo>
                  <a:pt x="16025" y="6345"/>
                </a:lnTo>
                <a:lnTo>
                  <a:pt x="15996" y="6356"/>
                </a:lnTo>
                <a:lnTo>
                  <a:pt x="15968" y="6369"/>
                </a:lnTo>
                <a:lnTo>
                  <a:pt x="15940" y="6381"/>
                </a:lnTo>
                <a:lnTo>
                  <a:pt x="15915" y="6395"/>
                </a:lnTo>
                <a:lnTo>
                  <a:pt x="15890" y="6409"/>
                </a:lnTo>
                <a:lnTo>
                  <a:pt x="15865" y="6423"/>
                </a:lnTo>
                <a:lnTo>
                  <a:pt x="15836" y="6463"/>
                </a:lnTo>
                <a:lnTo>
                  <a:pt x="15808" y="6504"/>
                </a:lnTo>
                <a:lnTo>
                  <a:pt x="15779" y="6545"/>
                </a:lnTo>
                <a:lnTo>
                  <a:pt x="15753" y="6586"/>
                </a:lnTo>
                <a:lnTo>
                  <a:pt x="15727" y="6628"/>
                </a:lnTo>
                <a:lnTo>
                  <a:pt x="15701" y="6671"/>
                </a:lnTo>
                <a:lnTo>
                  <a:pt x="15675" y="6714"/>
                </a:lnTo>
                <a:lnTo>
                  <a:pt x="15652" y="6757"/>
                </a:lnTo>
                <a:lnTo>
                  <a:pt x="15603" y="6842"/>
                </a:lnTo>
                <a:lnTo>
                  <a:pt x="15558" y="6930"/>
                </a:lnTo>
                <a:lnTo>
                  <a:pt x="15512" y="7018"/>
                </a:lnTo>
                <a:lnTo>
                  <a:pt x="15471" y="7108"/>
                </a:lnTo>
                <a:lnTo>
                  <a:pt x="15429" y="7197"/>
                </a:lnTo>
                <a:lnTo>
                  <a:pt x="15389" y="7288"/>
                </a:lnTo>
                <a:lnTo>
                  <a:pt x="15349" y="7380"/>
                </a:lnTo>
                <a:lnTo>
                  <a:pt x="15311" y="7472"/>
                </a:lnTo>
                <a:lnTo>
                  <a:pt x="15274" y="7564"/>
                </a:lnTo>
                <a:lnTo>
                  <a:pt x="15236" y="7657"/>
                </a:lnTo>
                <a:lnTo>
                  <a:pt x="15163" y="7843"/>
                </a:lnTo>
                <a:lnTo>
                  <a:pt x="15239" y="7816"/>
                </a:lnTo>
                <a:lnTo>
                  <a:pt x="15316" y="7789"/>
                </a:lnTo>
                <a:lnTo>
                  <a:pt x="15395" y="7765"/>
                </a:lnTo>
                <a:lnTo>
                  <a:pt x="15473" y="7739"/>
                </a:lnTo>
                <a:lnTo>
                  <a:pt x="15554" y="7714"/>
                </a:lnTo>
                <a:lnTo>
                  <a:pt x="15634" y="7691"/>
                </a:lnTo>
                <a:lnTo>
                  <a:pt x="15715" y="7666"/>
                </a:lnTo>
                <a:lnTo>
                  <a:pt x="15798" y="7644"/>
                </a:lnTo>
                <a:lnTo>
                  <a:pt x="15882" y="7621"/>
                </a:lnTo>
                <a:lnTo>
                  <a:pt x="15965" y="7599"/>
                </a:lnTo>
                <a:lnTo>
                  <a:pt x="16050" y="7577"/>
                </a:lnTo>
                <a:lnTo>
                  <a:pt x="16135" y="7555"/>
                </a:lnTo>
                <a:lnTo>
                  <a:pt x="16221" y="7535"/>
                </a:lnTo>
                <a:lnTo>
                  <a:pt x="16307" y="7514"/>
                </a:lnTo>
                <a:lnTo>
                  <a:pt x="16395" y="7493"/>
                </a:lnTo>
                <a:lnTo>
                  <a:pt x="16483" y="7474"/>
                </a:lnTo>
                <a:lnTo>
                  <a:pt x="16659" y="7434"/>
                </a:lnTo>
                <a:lnTo>
                  <a:pt x="16838" y="7395"/>
                </a:lnTo>
                <a:lnTo>
                  <a:pt x="17018" y="7358"/>
                </a:lnTo>
                <a:lnTo>
                  <a:pt x="17200" y="7321"/>
                </a:lnTo>
                <a:lnTo>
                  <a:pt x="17382" y="7285"/>
                </a:lnTo>
                <a:lnTo>
                  <a:pt x="17565" y="7250"/>
                </a:lnTo>
                <a:lnTo>
                  <a:pt x="17931" y="7178"/>
                </a:lnTo>
                <a:lnTo>
                  <a:pt x="18114" y="7143"/>
                </a:lnTo>
                <a:lnTo>
                  <a:pt x="18297" y="7106"/>
                </a:lnTo>
                <a:lnTo>
                  <a:pt x="18480" y="7070"/>
                </a:lnTo>
                <a:lnTo>
                  <a:pt x="18660" y="7034"/>
                </a:lnTo>
                <a:lnTo>
                  <a:pt x="18840" y="6996"/>
                </a:lnTo>
                <a:lnTo>
                  <a:pt x="19018" y="6957"/>
                </a:lnTo>
                <a:lnTo>
                  <a:pt x="19108" y="6937"/>
                </a:lnTo>
                <a:lnTo>
                  <a:pt x="19195" y="6918"/>
                </a:lnTo>
                <a:lnTo>
                  <a:pt x="19283" y="6898"/>
                </a:lnTo>
                <a:lnTo>
                  <a:pt x="19371" y="6876"/>
                </a:lnTo>
                <a:lnTo>
                  <a:pt x="19455" y="6856"/>
                </a:lnTo>
                <a:lnTo>
                  <a:pt x="19543" y="6835"/>
                </a:lnTo>
                <a:lnTo>
                  <a:pt x="19627" y="6813"/>
                </a:lnTo>
                <a:lnTo>
                  <a:pt x="19712" y="6792"/>
                </a:lnTo>
                <a:lnTo>
                  <a:pt x="19796" y="6769"/>
                </a:lnTo>
                <a:lnTo>
                  <a:pt x="19879" y="6747"/>
                </a:lnTo>
                <a:lnTo>
                  <a:pt x="19962" y="6723"/>
                </a:lnTo>
                <a:lnTo>
                  <a:pt x="20043" y="6700"/>
                </a:lnTo>
                <a:lnTo>
                  <a:pt x="20124" y="6675"/>
                </a:lnTo>
                <a:lnTo>
                  <a:pt x="20203" y="6651"/>
                </a:lnTo>
                <a:lnTo>
                  <a:pt x="20281" y="6625"/>
                </a:lnTo>
                <a:lnTo>
                  <a:pt x="20360" y="6599"/>
                </a:lnTo>
                <a:lnTo>
                  <a:pt x="20437" y="6574"/>
                </a:lnTo>
                <a:lnTo>
                  <a:pt x="20511" y="6546"/>
                </a:lnTo>
                <a:lnTo>
                  <a:pt x="20587" y="6519"/>
                </a:lnTo>
                <a:lnTo>
                  <a:pt x="20661" y="6490"/>
                </a:lnTo>
                <a:lnTo>
                  <a:pt x="20631" y="6460"/>
                </a:lnTo>
                <a:lnTo>
                  <a:pt x="20601" y="6430"/>
                </a:lnTo>
                <a:lnTo>
                  <a:pt x="20573" y="6399"/>
                </a:lnTo>
                <a:lnTo>
                  <a:pt x="20545" y="6367"/>
                </a:lnTo>
                <a:lnTo>
                  <a:pt x="20519" y="6334"/>
                </a:lnTo>
                <a:lnTo>
                  <a:pt x="20493" y="6301"/>
                </a:lnTo>
                <a:lnTo>
                  <a:pt x="20467" y="6268"/>
                </a:lnTo>
                <a:lnTo>
                  <a:pt x="20443" y="6233"/>
                </a:lnTo>
                <a:lnTo>
                  <a:pt x="20419" y="6198"/>
                </a:lnTo>
                <a:lnTo>
                  <a:pt x="20396" y="6163"/>
                </a:lnTo>
                <a:lnTo>
                  <a:pt x="20374" y="6126"/>
                </a:lnTo>
                <a:lnTo>
                  <a:pt x="20352" y="6090"/>
                </a:lnTo>
                <a:lnTo>
                  <a:pt x="20331" y="6054"/>
                </a:lnTo>
                <a:lnTo>
                  <a:pt x="20310" y="6016"/>
                </a:lnTo>
                <a:lnTo>
                  <a:pt x="20292" y="5978"/>
                </a:lnTo>
                <a:lnTo>
                  <a:pt x="20272" y="5939"/>
                </a:lnTo>
                <a:lnTo>
                  <a:pt x="20254" y="5900"/>
                </a:lnTo>
                <a:lnTo>
                  <a:pt x="20236" y="5862"/>
                </a:lnTo>
                <a:lnTo>
                  <a:pt x="20219" y="5821"/>
                </a:lnTo>
                <a:lnTo>
                  <a:pt x="20203" y="5782"/>
                </a:lnTo>
                <a:lnTo>
                  <a:pt x="20188" y="5741"/>
                </a:lnTo>
                <a:lnTo>
                  <a:pt x="20172" y="5701"/>
                </a:lnTo>
                <a:lnTo>
                  <a:pt x="20158" y="5660"/>
                </a:lnTo>
                <a:lnTo>
                  <a:pt x="20143" y="5618"/>
                </a:lnTo>
                <a:lnTo>
                  <a:pt x="20131" y="5577"/>
                </a:lnTo>
                <a:lnTo>
                  <a:pt x="20116" y="5535"/>
                </a:lnTo>
                <a:lnTo>
                  <a:pt x="20094" y="5450"/>
                </a:lnTo>
                <a:lnTo>
                  <a:pt x="20072" y="5365"/>
                </a:lnTo>
                <a:lnTo>
                  <a:pt x="20052" y="5280"/>
                </a:lnTo>
                <a:lnTo>
                  <a:pt x="20034" y="5192"/>
                </a:lnTo>
                <a:lnTo>
                  <a:pt x="20018" y="5105"/>
                </a:lnTo>
                <a:lnTo>
                  <a:pt x="20005" y="5019"/>
                </a:lnTo>
                <a:lnTo>
                  <a:pt x="19993" y="4931"/>
                </a:lnTo>
                <a:lnTo>
                  <a:pt x="19982" y="4843"/>
                </a:lnTo>
                <a:lnTo>
                  <a:pt x="19974" y="4757"/>
                </a:lnTo>
                <a:lnTo>
                  <a:pt x="19967" y="4669"/>
                </a:lnTo>
                <a:lnTo>
                  <a:pt x="19962" y="4582"/>
                </a:lnTo>
                <a:lnTo>
                  <a:pt x="19956" y="4495"/>
                </a:lnTo>
                <a:lnTo>
                  <a:pt x="19954" y="4411"/>
                </a:lnTo>
                <a:lnTo>
                  <a:pt x="19952" y="4326"/>
                </a:lnTo>
                <a:lnTo>
                  <a:pt x="19950" y="4243"/>
                </a:lnTo>
                <a:lnTo>
                  <a:pt x="19952" y="4161"/>
                </a:lnTo>
                <a:lnTo>
                  <a:pt x="19953" y="4079"/>
                </a:lnTo>
                <a:lnTo>
                  <a:pt x="19954" y="3999"/>
                </a:lnTo>
                <a:lnTo>
                  <a:pt x="19959" y="3922"/>
                </a:lnTo>
                <a:lnTo>
                  <a:pt x="19977" y="3925"/>
                </a:lnTo>
                <a:lnTo>
                  <a:pt x="19994" y="3930"/>
                </a:lnTo>
                <a:lnTo>
                  <a:pt x="20011" y="3937"/>
                </a:lnTo>
                <a:lnTo>
                  <a:pt x="20028" y="3942"/>
                </a:lnTo>
                <a:lnTo>
                  <a:pt x="20044" y="3949"/>
                </a:lnTo>
                <a:lnTo>
                  <a:pt x="20060" y="3955"/>
                </a:lnTo>
                <a:lnTo>
                  <a:pt x="20075" y="3963"/>
                </a:lnTo>
                <a:lnTo>
                  <a:pt x="20090" y="3970"/>
                </a:lnTo>
                <a:lnTo>
                  <a:pt x="20105" y="3978"/>
                </a:lnTo>
                <a:lnTo>
                  <a:pt x="20119" y="3987"/>
                </a:lnTo>
                <a:lnTo>
                  <a:pt x="20133" y="3996"/>
                </a:lnTo>
                <a:lnTo>
                  <a:pt x="20146" y="4005"/>
                </a:lnTo>
                <a:lnTo>
                  <a:pt x="20159" y="4015"/>
                </a:lnTo>
                <a:lnTo>
                  <a:pt x="20171" y="4026"/>
                </a:lnTo>
                <a:lnTo>
                  <a:pt x="20183" y="4035"/>
                </a:lnTo>
                <a:lnTo>
                  <a:pt x="20197" y="4046"/>
                </a:lnTo>
                <a:lnTo>
                  <a:pt x="20219" y="4070"/>
                </a:lnTo>
                <a:lnTo>
                  <a:pt x="20241" y="4093"/>
                </a:lnTo>
                <a:lnTo>
                  <a:pt x="20261" y="4119"/>
                </a:lnTo>
                <a:lnTo>
                  <a:pt x="20281" y="4146"/>
                </a:lnTo>
                <a:lnTo>
                  <a:pt x="20299" y="4173"/>
                </a:lnTo>
                <a:lnTo>
                  <a:pt x="20316" y="4202"/>
                </a:lnTo>
                <a:lnTo>
                  <a:pt x="20333" y="4233"/>
                </a:lnTo>
                <a:lnTo>
                  <a:pt x="20347" y="4264"/>
                </a:lnTo>
                <a:lnTo>
                  <a:pt x="20362" y="4297"/>
                </a:lnTo>
                <a:lnTo>
                  <a:pt x="20377" y="4330"/>
                </a:lnTo>
                <a:lnTo>
                  <a:pt x="20390" y="4364"/>
                </a:lnTo>
                <a:lnTo>
                  <a:pt x="20402" y="4399"/>
                </a:lnTo>
                <a:lnTo>
                  <a:pt x="20414" y="4434"/>
                </a:lnTo>
                <a:lnTo>
                  <a:pt x="20426" y="4471"/>
                </a:lnTo>
                <a:lnTo>
                  <a:pt x="20447" y="4546"/>
                </a:lnTo>
                <a:lnTo>
                  <a:pt x="20467" y="4623"/>
                </a:lnTo>
                <a:lnTo>
                  <a:pt x="20487" y="4701"/>
                </a:lnTo>
                <a:lnTo>
                  <a:pt x="20525" y="4861"/>
                </a:lnTo>
                <a:lnTo>
                  <a:pt x="20543" y="4943"/>
                </a:lnTo>
                <a:lnTo>
                  <a:pt x="20564" y="5024"/>
                </a:lnTo>
                <a:lnTo>
                  <a:pt x="20586" y="5104"/>
                </a:lnTo>
                <a:lnTo>
                  <a:pt x="20599" y="5143"/>
                </a:lnTo>
                <a:lnTo>
                  <a:pt x="20610" y="5184"/>
                </a:lnTo>
                <a:lnTo>
                  <a:pt x="20624" y="5222"/>
                </a:lnTo>
                <a:lnTo>
                  <a:pt x="20637" y="5261"/>
                </a:lnTo>
                <a:lnTo>
                  <a:pt x="20652" y="5298"/>
                </a:lnTo>
                <a:lnTo>
                  <a:pt x="20667" y="5335"/>
                </a:lnTo>
                <a:lnTo>
                  <a:pt x="20684" y="5373"/>
                </a:lnTo>
                <a:lnTo>
                  <a:pt x="20701" y="5409"/>
                </a:lnTo>
                <a:lnTo>
                  <a:pt x="20720" y="5445"/>
                </a:lnTo>
                <a:lnTo>
                  <a:pt x="20738" y="5480"/>
                </a:lnTo>
                <a:lnTo>
                  <a:pt x="20759" y="5513"/>
                </a:lnTo>
                <a:lnTo>
                  <a:pt x="20781" y="5546"/>
                </a:lnTo>
                <a:lnTo>
                  <a:pt x="20804" y="5578"/>
                </a:lnTo>
                <a:lnTo>
                  <a:pt x="20828" y="5609"/>
                </a:lnTo>
                <a:lnTo>
                  <a:pt x="20854" y="5639"/>
                </a:lnTo>
                <a:lnTo>
                  <a:pt x="20882" y="5668"/>
                </a:lnTo>
                <a:lnTo>
                  <a:pt x="20909" y="5696"/>
                </a:lnTo>
                <a:lnTo>
                  <a:pt x="20924" y="5709"/>
                </a:lnTo>
                <a:lnTo>
                  <a:pt x="20940" y="5722"/>
                </a:lnTo>
                <a:lnTo>
                  <a:pt x="20956" y="5735"/>
                </a:lnTo>
                <a:lnTo>
                  <a:pt x="20971" y="5747"/>
                </a:lnTo>
                <a:lnTo>
                  <a:pt x="20988" y="5759"/>
                </a:lnTo>
                <a:lnTo>
                  <a:pt x="21004" y="5771"/>
                </a:lnTo>
                <a:lnTo>
                  <a:pt x="21022" y="5783"/>
                </a:lnTo>
                <a:lnTo>
                  <a:pt x="21040" y="5793"/>
                </a:lnTo>
                <a:lnTo>
                  <a:pt x="21059" y="5804"/>
                </a:lnTo>
                <a:lnTo>
                  <a:pt x="21078" y="5815"/>
                </a:lnTo>
                <a:lnTo>
                  <a:pt x="21096" y="5825"/>
                </a:lnTo>
                <a:lnTo>
                  <a:pt x="21117" y="5834"/>
                </a:lnTo>
                <a:lnTo>
                  <a:pt x="21136" y="5843"/>
                </a:lnTo>
                <a:lnTo>
                  <a:pt x="21157" y="5851"/>
                </a:lnTo>
                <a:lnTo>
                  <a:pt x="21179" y="5860"/>
                </a:lnTo>
                <a:lnTo>
                  <a:pt x="21200" y="5867"/>
                </a:lnTo>
                <a:lnTo>
                  <a:pt x="21223" y="5875"/>
                </a:lnTo>
                <a:lnTo>
                  <a:pt x="21246" y="5882"/>
                </a:lnTo>
                <a:lnTo>
                  <a:pt x="21278" y="5853"/>
                </a:lnTo>
                <a:lnTo>
                  <a:pt x="21308" y="5825"/>
                </a:lnTo>
                <a:lnTo>
                  <a:pt x="21336" y="5793"/>
                </a:lnTo>
                <a:lnTo>
                  <a:pt x="21366" y="5764"/>
                </a:lnTo>
                <a:lnTo>
                  <a:pt x="21393" y="5732"/>
                </a:lnTo>
                <a:lnTo>
                  <a:pt x="21420" y="5701"/>
                </a:lnTo>
                <a:lnTo>
                  <a:pt x="21446" y="5669"/>
                </a:lnTo>
                <a:lnTo>
                  <a:pt x="21471" y="5636"/>
                </a:lnTo>
                <a:lnTo>
                  <a:pt x="21494" y="5603"/>
                </a:lnTo>
                <a:lnTo>
                  <a:pt x="21518" y="5569"/>
                </a:lnTo>
                <a:lnTo>
                  <a:pt x="21541" y="5536"/>
                </a:lnTo>
                <a:lnTo>
                  <a:pt x="21561" y="5500"/>
                </a:lnTo>
                <a:lnTo>
                  <a:pt x="21582" y="5465"/>
                </a:lnTo>
                <a:lnTo>
                  <a:pt x="21602" y="5431"/>
                </a:lnTo>
                <a:lnTo>
                  <a:pt x="21622" y="5394"/>
                </a:lnTo>
                <a:lnTo>
                  <a:pt x="21640" y="5358"/>
                </a:lnTo>
                <a:lnTo>
                  <a:pt x="21657" y="5322"/>
                </a:lnTo>
                <a:lnTo>
                  <a:pt x="21675" y="5284"/>
                </a:lnTo>
                <a:lnTo>
                  <a:pt x="21690" y="5247"/>
                </a:lnTo>
                <a:lnTo>
                  <a:pt x="21707" y="5208"/>
                </a:lnTo>
                <a:lnTo>
                  <a:pt x="21722" y="5171"/>
                </a:lnTo>
                <a:lnTo>
                  <a:pt x="21737" y="5131"/>
                </a:lnTo>
                <a:lnTo>
                  <a:pt x="21750" y="5093"/>
                </a:lnTo>
                <a:lnTo>
                  <a:pt x="21763" y="5053"/>
                </a:lnTo>
                <a:lnTo>
                  <a:pt x="21788" y="4974"/>
                </a:lnTo>
                <a:lnTo>
                  <a:pt x="21812" y="4894"/>
                </a:lnTo>
                <a:lnTo>
                  <a:pt x="21833" y="4811"/>
                </a:lnTo>
                <a:lnTo>
                  <a:pt x="21851" y="4729"/>
                </a:lnTo>
                <a:lnTo>
                  <a:pt x="21870" y="4644"/>
                </a:lnTo>
                <a:lnTo>
                  <a:pt x="21886" y="4560"/>
                </a:lnTo>
                <a:lnTo>
                  <a:pt x="21902" y="4475"/>
                </a:lnTo>
                <a:lnTo>
                  <a:pt x="21915" y="4388"/>
                </a:lnTo>
                <a:lnTo>
                  <a:pt x="21928" y="4303"/>
                </a:lnTo>
                <a:lnTo>
                  <a:pt x="21941" y="4215"/>
                </a:lnTo>
                <a:lnTo>
                  <a:pt x="21965" y="4041"/>
                </a:lnTo>
                <a:lnTo>
                  <a:pt x="21986" y="3866"/>
                </a:lnTo>
                <a:lnTo>
                  <a:pt x="22009" y="3691"/>
                </a:lnTo>
                <a:lnTo>
                  <a:pt x="22021" y="3603"/>
                </a:lnTo>
                <a:lnTo>
                  <a:pt x="22033" y="3516"/>
                </a:lnTo>
                <a:lnTo>
                  <a:pt x="22046" y="3430"/>
                </a:lnTo>
                <a:lnTo>
                  <a:pt x="22059" y="3343"/>
                </a:lnTo>
                <a:lnTo>
                  <a:pt x="22075" y="3258"/>
                </a:lnTo>
                <a:lnTo>
                  <a:pt x="22090" y="3174"/>
                </a:lnTo>
                <a:lnTo>
                  <a:pt x="22109" y="3089"/>
                </a:lnTo>
                <a:lnTo>
                  <a:pt x="22128" y="3007"/>
                </a:lnTo>
                <a:lnTo>
                  <a:pt x="22148" y="2925"/>
                </a:lnTo>
                <a:lnTo>
                  <a:pt x="22170" y="2843"/>
                </a:lnTo>
                <a:lnTo>
                  <a:pt x="22195" y="2763"/>
                </a:lnTo>
                <a:lnTo>
                  <a:pt x="22208" y="2724"/>
                </a:lnTo>
                <a:lnTo>
                  <a:pt x="22221" y="2685"/>
                </a:lnTo>
                <a:lnTo>
                  <a:pt x="22236" y="2646"/>
                </a:lnTo>
                <a:lnTo>
                  <a:pt x="22250" y="2608"/>
                </a:lnTo>
                <a:lnTo>
                  <a:pt x="22266" y="2570"/>
                </a:lnTo>
                <a:lnTo>
                  <a:pt x="22281" y="2533"/>
                </a:lnTo>
                <a:lnTo>
                  <a:pt x="22300" y="2495"/>
                </a:lnTo>
                <a:lnTo>
                  <a:pt x="22316" y="2458"/>
                </a:lnTo>
                <a:lnTo>
                  <a:pt x="22335" y="2422"/>
                </a:lnTo>
                <a:lnTo>
                  <a:pt x="22354" y="2385"/>
                </a:lnTo>
                <a:lnTo>
                  <a:pt x="22373" y="2350"/>
                </a:lnTo>
                <a:lnTo>
                  <a:pt x="22394" y="2315"/>
                </a:lnTo>
                <a:lnTo>
                  <a:pt x="22414" y="2279"/>
                </a:lnTo>
                <a:lnTo>
                  <a:pt x="22437" y="2245"/>
                </a:lnTo>
                <a:lnTo>
                  <a:pt x="22460" y="2211"/>
                </a:lnTo>
                <a:lnTo>
                  <a:pt x="22483" y="2178"/>
                </a:lnTo>
                <a:lnTo>
                  <a:pt x="22507" y="2146"/>
                </a:lnTo>
                <a:lnTo>
                  <a:pt x="22534" y="2112"/>
                </a:lnTo>
                <a:lnTo>
                  <a:pt x="22560" y="2080"/>
                </a:lnTo>
                <a:lnTo>
                  <a:pt x="22586" y="2050"/>
                </a:lnTo>
                <a:lnTo>
                  <a:pt x="22614" y="2019"/>
                </a:lnTo>
                <a:lnTo>
                  <a:pt x="22644" y="1989"/>
                </a:lnTo>
                <a:lnTo>
                  <a:pt x="22674" y="1959"/>
                </a:lnTo>
                <a:lnTo>
                  <a:pt x="22705" y="1930"/>
                </a:lnTo>
                <a:lnTo>
                  <a:pt x="22737" y="1902"/>
                </a:lnTo>
                <a:lnTo>
                  <a:pt x="22770" y="1875"/>
                </a:lnTo>
                <a:lnTo>
                  <a:pt x="22805" y="1847"/>
                </a:lnTo>
                <a:lnTo>
                  <a:pt x="22840" y="1820"/>
                </a:lnTo>
                <a:lnTo>
                  <a:pt x="22877" y="1795"/>
                </a:lnTo>
                <a:lnTo>
                  <a:pt x="22914" y="1769"/>
                </a:lnTo>
                <a:lnTo>
                  <a:pt x="22954" y="1744"/>
                </a:lnTo>
                <a:lnTo>
                  <a:pt x="22993" y="1721"/>
                </a:lnTo>
                <a:lnTo>
                  <a:pt x="23035" y="1697"/>
                </a:lnTo>
                <a:lnTo>
                  <a:pt x="23076" y="1675"/>
                </a:lnTo>
                <a:lnTo>
                  <a:pt x="23121" y="1653"/>
                </a:lnTo>
                <a:lnTo>
                  <a:pt x="23165" y="1632"/>
                </a:lnTo>
                <a:lnTo>
                  <a:pt x="23211" y="1612"/>
                </a:lnTo>
                <a:lnTo>
                  <a:pt x="23258" y="1592"/>
                </a:lnTo>
                <a:lnTo>
                  <a:pt x="23307" y="1573"/>
                </a:lnTo>
                <a:lnTo>
                  <a:pt x="23357" y="1555"/>
                </a:lnTo>
                <a:lnTo>
                  <a:pt x="23408" y="1538"/>
                </a:lnTo>
                <a:lnTo>
                  <a:pt x="23462" y="1522"/>
                </a:lnTo>
                <a:lnTo>
                  <a:pt x="23516" y="1506"/>
                </a:lnTo>
                <a:lnTo>
                  <a:pt x="23571" y="1491"/>
                </a:lnTo>
                <a:lnTo>
                  <a:pt x="23628" y="1477"/>
                </a:lnTo>
                <a:lnTo>
                  <a:pt x="23686" y="1463"/>
                </a:lnTo>
                <a:lnTo>
                  <a:pt x="23747" y="1451"/>
                </a:lnTo>
                <a:lnTo>
                  <a:pt x="23809" y="1439"/>
                </a:lnTo>
                <a:lnTo>
                  <a:pt x="23871" y="1429"/>
                </a:lnTo>
                <a:lnTo>
                  <a:pt x="23936" y="1419"/>
                </a:lnTo>
                <a:lnTo>
                  <a:pt x="23908" y="1441"/>
                </a:lnTo>
                <a:lnTo>
                  <a:pt x="23876" y="1464"/>
                </a:lnTo>
                <a:lnTo>
                  <a:pt x="23842" y="1487"/>
                </a:lnTo>
                <a:lnTo>
                  <a:pt x="23805" y="1513"/>
                </a:lnTo>
                <a:lnTo>
                  <a:pt x="23723" y="1568"/>
                </a:lnTo>
                <a:lnTo>
                  <a:pt x="23634" y="1628"/>
                </a:lnTo>
                <a:lnTo>
                  <a:pt x="23538" y="1693"/>
                </a:lnTo>
                <a:lnTo>
                  <a:pt x="23490" y="1726"/>
                </a:lnTo>
                <a:lnTo>
                  <a:pt x="23440" y="1762"/>
                </a:lnTo>
                <a:lnTo>
                  <a:pt x="23392" y="1799"/>
                </a:lnTo>
                <a:lnTo>
                  <a:pt x="23341" y="1836"/>
                </a:lnTo>
                <a:lnTo>
                  <a:pt x="23293" y="1876"/>
                </a:lnTo>
                <a:lnTo>
                  <a:pt x="23243" y="1915"/>
                </a:lnTo>
                <a:lnTo>
                  <a:pt x="23196" y="1956"/>
                </a:lnTo>
                <a:lnTo>
                  <a:pt x="23150" y="1999"/>
                </a:lnTo>
                <a:lnTo>
                  <a:pt x="23103" y="2043"/>
                </a:lnTo>
                <a:lnTo>
                  <a:pt x="23082" y="2064"/>
                </a:lnTo>
                <a:lnTo>
                  <a:pt x="23060" y="2088"/>
                </a:lnTo>
                <a:lnTo>
                  <a:pt x="23039" y="2110"/>
                </a:lnTo>
                <a:lnTo>
                  <a:pt x="23019" y="2133"/>
                </a:lnTo>
                <a:lnTo>
                  <a:pt x="22998" y="2156"/>
                </a:lnTo>
                <a:lnTo>
                  <a:pt x="22978" y="2180"/>
                </a:lnTo>
                <a:lnTo>
                  <a:pt x="22960" y="2203"/>
                </a:lnTo>
                <a:lnTo>
                  <a:pt x="22941" y="2227"/>
                </a:lnTo>
                <a:lnTo>
                  <a:pt x="22924" y="2251"/>
                </a:lnTo>
                <a:lnTo>
                  <a:pt x="22907" y="2276"/>
                </a:lnTo>
                <a:lnTo>
                  <a:pt x="22892" y="2301"/>
                </a:lnTo>
                <a:lnTo>
                  <a:pt x="22876" y="2326"/>
                </a:lnTo>
                <a:lnTo>
                  <a:pt x="22862" y="2352"/>
                </a:lnTo>
                <a:lnTo>
                  <a:pt x="22847" y="2377"/>
                </a:lnTo>
                <a:lnTo>
                  <a:pt x="22835" y="2403"/>
                </a:lnTo>
                <a:lnTo>
                  <a:pt x="22824" y="2429"/>
                </a:lnTo>
                <a:lnTo>
                  <a:pt x="22813" y="2456"/>
                </a:lnTo>
                <a:lnTo>
                  <a:pt x="22803" y="2483"/>
                </a:lnTo>
                <a:lnTo>
                  <a:pt x="22795" y="2509"/>
                </a:lnTo>
                <a:lnTo>
                  <a:pt x="22788" y="2536"/>
                </a:lnTo>
                <a:lnTo>
                  <a:pt x="22780" y="2564"/>
                </a:lnTo>
                <a:lnTo>
                  <a:pt x="22775" y="2592"/>
                </a:lnTo>
                <a:lnTo>
                  <a:pt x="22771" y="2620"/>
                </a:lnTo>
                <a:lnTo>
                  <a:pt x="22769" y="2647"/>
                </a:lnTo>
                <a:lnTo>
                  <a:pt x="22766" y="2675"/>
                </a:lnTo>
                <a:lnTo>
                  <a:pt x="22766" y="2704"/>
                </a:lnTo>
                <a:lnTo>
                  <a:pt x="22780" y="2707"/>
                </a:lnTo>
                <a:lnTo>
                  <a:pt x="22796" y="2708"/>
                </a:lnTo>
                <a:lnTo>
                  <a:pt x="22811" y="2711"/>
                </a:lnTo>
                <a:lnTo>
                  <a:pt x="22828" y="2712"/>
                </a:lnTo>
                <a:lnTo>
                  <a:pt x="22844" y="2713"/>
                </a:lnTo>
                <a:lnTo>
                  <a:pt x="22863" y="2713"/>
                </a:lnTo>
                <a:lnTo>
                  <a:pt x="22899" y="2713"/>
                </a:lnTo>
                <a:lnTo>
                  <a:pt x="22938" y="2711"/>
                </a:lnTo>
                <a:lnTo>
                  <a:pt x="22980" y="2708"/>
                </a:lnTo>
                <a:lnTo>
                  <a:pt x="23024" y="2705"/>
                </a:lnTo>
                <a:lnTo>
                  <a:pt x="23070" y="2700"/>
                </a:lnTo>
                <a:lnTo>
                  <a:pt x="23118" y="2694"/>
                </a:lnTo>
                <a:lnTo>
                  <a:pt x="23167" y="2687"/>
                </a:lnTo>
                <a:lnTo>
                  <a:pt x="23219" y="2679"/>
                </a:lnTo>
                <a:lnTo>
                  <a:pt x="23270" y="2671"/>
                </a:lnTo>
                <a:lnTo>
                  <a:pt x="23379" y="2653"/>
                </a:lnTo>
                <a:lnTo>
                  <a:pt x="23491" y="2632"/>
                </a:lnTo>
                <a:lnTo>
                  <a:pt x="23723" y="2591"/>
                </a:lnTo>
                <a:lnTo>
                  <a:pt x="23841" y="2570"/>
                </a:lnTo>
                <a:lnTo>
                  <a:pt x="23899" y="2560"/>
                </a:lnTo>
                <a:lnTo>
                  <a:pt x="23958" y="2550"/>
                </a:lnTo>
                <a:lnTo>
                  <a:pt x="24016" y="2541"/>
                </a:lnTo>
                <a:lnTo>
                  <a:pt x="24074" y="2534"/>
                </a:lnTo>
                <a:lnTo>
                  <a:pt x="24131" y="2525"/>
                </a:lnTo>
                <a:lnTo>
                  <a:pt x="24188" y="2519"/>
                </a:lnTo>
                <a:lnTo>
                  <a:pt x="24243" y="2513"/>
                </a:lnTo>
                <a:lnTo>
                  <a:pt x="24299" y="2507"/>
                </a:lnTo>
                <a:lnTo>
                  <a:pt x="24351" y="2504"/>
                </a:lnTo>
                <a:lnTo>
                  <a:pt x="24404" y="2501"/>
                </a:lnTo>
                <a:lnTo>
                  <a:pt x="24408" y="2516"/>
                </a:lnTo>
                <a:lnTo>
                  <a:pt x="24410" y="2531"/>
                </a:lnTo>
                <a:lnTo>
                  <a:pt x="24410" y="2544"/>
                </a:lnTo>
                <a:lnTo>
                  <a:pt x="24408" y="2557"/>
                </a:lnTo>
                <a:lnTo>
                  <a:pt x="24404" y="2570"/>
                </a:lnTo>
                <a:lnTo>
                  <a:pt x="24398" y="2582"/>
                </a:lnTo>
                <a:lnTo>
                  <a:pt x="24389" y="2595"/>
                </a:lnTo>
                <a:lnTo>
                  <a:pt x="24379" y="2606"/>
                </a:lnTo>
                <a:lnTo>
                  <a:pt x="24367" y="2616"/>
                </a:lnTo>
                <a:lnTo>
                  <a:pt x="24353" y="2628"/>
                </a:lnTo>
                <a:lnTo>
                  <a:pt x="24337" y="2638"/>
                </a:lnTo>
                <a:lnTo>
                  <a:pt x="24319" y="2648"/>
                </a:lnTo>
                <a:lnTo>
                  <a:pt x="24301" y="2658"/>
                </a:lnTo>
                <a:lnTo>
                  <a:pt x="24280" y="2667"/>
                </a:lnTo>
                <a:lnTo>
                  <a:pt x="24257" y="2676"/>
                </a:lnTo>
                <a:lnTo>
                  <a:pt x="24235" y="2685"/>
                </a:lnTo>
                <a:lnTo>
                  <a:pt x="24210" y="2693"/>
                </a:lnTo>
                <a:lnTo>
                  <a:pt x="24183" y="2702"/>
                </a:lnTo>
                <a:lnTo>
                  <a:pt x="24156" y="2709"/>
                </a:lnTo>
                <a:lnTo>
                  <a:pt x="24128" y="2718"/>
                </a:lnTo>
                <a:lnTo>
                  <a:pt x="24100" y="2726"/>
                </a:lnTo>
                <a:lnTo>
                  <a:pt x="24069" y="2733"/>
                </a:lnTo>
                <a:lnTo>
                  <a:pt x="24005" y="2747"/>
                </a:lnTo>
                <a:lnTo>
                  <a:pt x="23939" y="2761"/>
                </a:lnTo>
                <a:lnTo>
                  <a:pt x="23868" y="2775"/>
                </a:lnTo>
                <a:lnTo>
                  <a:pt x="23797" y="2788"/>
                </a:lnTo>
                <a:lnTo>
                  <a:pt x="23723" y="2800"/>
                </a:lnTo>
                <a:lnTo>
                  <a:pt x="23574" y="2827"/>
                </a:lnTo>
                <a:lnTo>
                  <a:pt x="23499" y="2841"/>
                </a:lnTo>
                <a:lnTo>
                  <a:pt x="23424" y="2856"/>
                </a:lnTo>
                <a:lnTo>
                  <a:pt x="23352" y="2870"/>
                </a:lnTo>
                <a:lnTo>
                  <a:pt x="23279" y="2886"/>
                </a:lnTo>
                <a:lnTo>
                  <a:pt x="23210" y="2902"/>
                </a:lnTo>
                <a:lnTo>
                  <a:pt x="23175" y="2911"/>
                </a:lnTo>
                <a:lnTo>
                  <a:pt x="23143" y="2919"/>
                </a:lnTo>
                <a:lnTo>
                  <a:pt x="23111" y="2929"/>
                </a:lnTo>
                <a:lnTo>
                  <a:pt x="23078" y="2938"/>
                </a:lnTo>
                <a:lnTo>
                  <a:pt x="23049" y="2948"/>
                </a:lnTo>
                <a:lnTo>
                  <a:pt x="23019" y="2958"/>
                </a:lnTo>
                <a:lnTo>
                  <a:pt x="22991" y="2968"/>
                </a:lnTo>
                <a:lnTo>
                  <a:pt x="22963" y="2978"/>
                </a:lnTo>
                <a:lnTo>
                  <a:pt x="22936" y="2990"/>
                </a:lnTo>
                <a:lnTo>
                  <a:pt x="22911" y="3002"/>
                </a:lnTo>
                <a:lnTo>
                  <a:pt x="22889" y="3013"/>
                </a:lnTo>
                <a:lnTo>
                  <a:pt x="22867" y="3025"/>
                </a:lnTo>
                <a:lnTo>
                  <a:pt x="22845" y="3038"/>
                </a:lnTo>
                <a:lnTo>
                  <a:pt x="22826" y="3052"/>
                </a:lnTo>
                <a:lnTo>
                  <a:pt x="22808" y="3066"/>
                </a:lnTo>
                <a:lnTo>
                  <a:pt x="22793" y="3080"/>
                </a:lnTo>
                <a:lnTo>
                  <a:pt x="22779" y="3095"/>
                </a:lnTo>
                <a:lnTo>
                  <a:pt x="22766" y="3110"/>
                </a:lnTo>
                <a:lnTo>
                  <a:pt x="22800" y="3207"/>
                </a:lnTo>
                <a:lnTo>
                  <a:pt x="22831" y="3304"/>
                </a:lnTo>
                <a:lnTo>
                  <a:pt x="22860" y="3401"/>
                </a:lnTo>
                <a:lnTo>
                  <a:pt x="22887" y="3496"/>
                </a:lnTo>
                <a:lnTo>
                  <a:pt x="22910" y="3591"/>
                </a:lnTo>
                <a:lnTo>
                  <a:pt x="22931" y="3685"/>
                </a:lnTo>
                <a:lnTo>
                  <a:pt x="22951" y="3778"/>
                </a:lnTo>
                <a:lnTo>
                  <a:pt x="22966" y="3872"/>
                </a:lnTo>
                <a:lnTo>
                  <a:pt x="22979" y="3965"/>
                </a:lnTo>
                <a:lnTo>
                  <a:pt x="22991" y="4056"/>
                </a:lnTo>
                <a:lnTo>
                  <a:pt x="22999" y="4147"/>
                </a:lnTo>
                <a:lnTo>
                  <a:pt x="23005" y="4236"/>
                </a:lnTo>
                <a:lnTo>
                  <a:pt x="23009" y="4325"/>
                </a:lnTo>
                <a:lnTo>
                  <a:pt x="23010" y="4414"/>
                </a:lnTo>
                <a:lnTo>
                  <a:pt x="23009" y="4458"/>
                </a:lnTo>
                <a:lnTo>
                  <a:pt x="23009" y="4502"/>
                </a:lnTo>
                <a:lnTo>
                  <a:pt x="23007" y="4545"/>
                </a:lnTo>
                <a:lnTo>
                  <a:pt x="23005" y="4589"/>
                </a:lnTo>
                <a:lnTo>
                  <a:pt x="23002" y="4631"/>
                </a:lnTo>
                <a:lnTo>
                  <a:pt x="22999" y="4674"/>
                </a:lnTo>
                <a:lnTo>
                  <a:pt x="22995" y="4717"/>
                </a:lnTo>
                <a:lnTo>
                  <a:pt x="22990" y="4760"/>
                </a:lnTo>
                <a:lnTo>
                  <a:pt x="22985" y="4801"/>
                </a:lnTo>
                <a:lnTo>
                  <a:pt x="22978" y="4843"/>
                </a:lnTo>
                <a:lnTo>
                  <a:pt x="22972" y="4885"/>
                </a:lnTo>
                <a:lnTo>
                  <a:pt x="22965" y="4927"/>
                </a:lnTo>
                <a:lnTo>
                  <a:pt x="22957" y="4967"/>
                </a:lnTo>
                <a:lnTo>
                  <a:pt x="22947" y="5008"/>
                </a:lnTo>
                <a:lnTo>
                  <a:pt x="22940" y="5050"/>
                </a:lnTo>
                <a:lnTo>
                  <a:pt x="22929" y="5090"/>
                </a:lnTo>
                <a:lnTo>
                  <a:pt x="22920" y="5130"/>
                </a:lnTo>
                <a:lnTo>
                  <a:pt x="22908" y="5171"/>
                </a:lnTo>
                <a:lnTo>
                  <a:pt x="22897" y="5210"/>
                </a:lnTo>
                <a:lnTo>
                  <a:pt x="22885" y="5250"/>
                </a:lnTo>
                <a:lnTo>
                  <a:pt x="22872" y="5289"/>
                </a:lnTo>
                <a:lnTo>
                  <a:pt x="22859" y="5328"/>
                </a:lnTo>
                <a:lnTo>
                  <a:pt x="22844" y="5367"/>
                </a:lnTo>
                <a:lnTo>
                  <a:pt x="22830" y="5406"/>
                </a:lnTo>
                <a:lnTo>
                  <a:pt x="22814" y="5444"/>
                </a:lnTo>
                <a:lnTo>
                  <a:pt x="22799" y="5482"/>
                </a:lnTo>
                <a:lnTo>
                  <a:pt x="22781" y="5520"/>
                </a:lnTo>
                <a:lnTo>
                  <a:pt x="22765" y="5557"/>
                </a:lnTo>
                <a:lnTo>
                  <a:pt x="22747" y="5594"/>
                </a:lnTo>
                <a:lnTo>
                  <a:pt x="22730" y="5632"/>
                </a:lnTo>
                <a:lnTo>
                  <a:pt x="22710" y="5668"/>
                </a:lnTo>
                <a:lnTo>
                  <a:pt x="22692" y="5705"/>
                </a:lnTo>
                <a:lnTo>
                  <a:pt x="22670" y="5741"/>
                </a:lnTo>
                <a:lnTo>
                  <a:pt x="22650" y="5777"/>
                </a:lnTo>
                <a:lnTo>
                  <a:pt x="22629" y="5813"/>
                </a:lnTo>
                <a:lnTo>
                  <a:pt x="22606" y="5848"/>
                </a:lnTo>
                <a:lnTo>
                  <a:pt x="22584" y="5883"/>
                </a:lnTo>
                <a:lnTo>
                  <a:pt x="22561" y="5919"/>
                </a:lnTo>
                <a:lnTo>
                  <a:pt x="22538" y="5953"/>
                </a:lnTo>
                <a:lnTo>
                  <a:pt x="22512" y="5987"/>
                </a:lnTo>
                <a:lnTo>
                  <a:pt x="22487" y="6020"/>
                </a:lnTo>
                <a:lnTo>
                  <a:pt x="22463" y="6055"/>
                </a:lnTo>
                <a:lnTo>
                  <a:pt x="22437" y="6088"/>
                </a:lnTo>
                <a:lnTo>
                  <a:pt x="22409" y="6121"/>
                </a:lnTo>
                <a:lnTo>
                  <a:pt x="22382" y="6154"/>
                </a:lnTo>
                <a:lnTo>
                  <a:pt x="22354" y="6186"/>
                </a:lnTo>
                <a:lnTo>
                  <a:pt x="22326" y="6218"/>
                </a:lnTo>
                <a:lnTo>
                  <a:pt x="22297" y="6250"/>
                </a:lnTo>
                <a:lnTo>
                  <a:pt x="22266" y="6281"/>
                </a:lnTo>
                <a:lnTo>
                  <a:pt x="22236" y="6314"/>
                </a:lnTo>
                <a:lnTo>
                  <a:pt x="22204" y="6344"/>
                </a:lnTo>
                <a:lnTo>
                  <a:pt x="22173" y="6375"/>
                </a:lnTo>
                <a:lnTo>
                  <a:pt x="22141" y="6405"/>
                </a:lnTo>
                <a:lnTo>
                  <a:pt x="22109" y="6436"/>
                </a:lnTo>
                <a:lnTo>
                  <a:pt x="22075" y="6464"/>
                </a:lnTo>
                <a:lnTo>
                  <a:pt x="22041" y="6494"/>
                </a:lnTo>
                <a:lnTo>
                  <a:pt x="22006" y="6523"/>
                </a:lnTo>
                <a:lnTo>
                  <a:pt x="21971" y="6552"/>
                </a:lnTo>
                <a:lnTo>
                  <a:pt x="21935" y="6580"/>
                </a:lnTo>
                <a:lnTo>
                  <a:pt x="21899" y="6608"/>
                </a:lnTo>
                <a:lnTo>
                  <a:pt x="21861" y="6636"/>
                </a:lnTo>
                <a:lnTo>
                  <a:pt x="21824" y="6663"/>
                </a:lnTo>
                <a:lnTo>
                  <a:pt x="21786" y="6690"/>
                </a:lnTo>
                <a:lnTo>
                  <a:pt x="21747" y="6717"/>
                </a:lnTo>
                <a:lnTo>
                  <a:pt x="21708" y="6744"/>
                </a:lnTo>
                <a:lnTo>
                  <a:pt x="21668" y="6769"/>
                </a:lnTo>
                <a:lnTo>
                  <a:pt x="21627" y="6795"/>
                </a:lnTo>
                <a:lnTo>
                  <a:pt x="21586" y="6821"/>
                </a:lnTo>
                <a:lnTo>
                  <a:pt x="21544" y="6845"/>
                </a:lnTo>
                <a:lnTo>
                  <a:pt x="21501" y="6870"/>
                </a:lnTo>
                <a:lnTo>
                  <a:pt x="21459" y="6895"/>
                </a:lnTo>
                <a:lnTo>
                  <a:pt x="21415" y="6918"/>
                </a:lnTo>
                <a:lnTo>
                  <a:pt x="21372" y="6942"/>
                </a:lnTo>
                <a:lnTo>
                  <a:pt x="21326" y="6965"/>
                </a:lnTo>
                <a:lnTo>
                  <a:pt x="21281" y="6989"/>
                </a:lnTo>
                <a:lnTo>
                  <a:pt x="21235" y="7011"/>
                </a:lnTo>
                <a:lnTo>
                  <a:pt x="21190" y="7034"/>
                </a:lnTo>
                <a:lnTo>
                  <a:pt x="21143" y="7055"/>
                </a:lnTo>
                <a:lnTo>
                  <a:pt x="21094" y="7077"/>
                </a:lnTo>
                <a:lnTo>
                  <a:pt x="21047" y="7097"/>
                </a:lnTo>
                <a:lnTo>
                  <a:pt x="20997" y="7117"/>
                </a:lnTo>
                <a:lnTo>
                  <a:pt x="20948" y="7139"/>
                </a:lnTo>
                <a:lnTo>
                  <a:pt x="20898" y="7158"/>
                </a:lnTo>
                <a:lnTo>
                  <a:pt x="20847" y="7177"/>
                </a:lnTo>
                <a:lnTo>
                  <a:pt x="20796" y="7196"/>
                </a:lnTo>
                <a:lnTo>
                  <a:pt x="20744" y="7216"/>
                </a:lnTo>
                <a:lnTo>
                  <a:pt x="20692" y="7234"/>
                </a:lnTo>
                <a:lnTo>
                  <a:pt x="20639" y="7252"/>
                </a:lnTo>
                <a:lnTo>
                  <a:pt x="20586" y="7270"/>
                </a:lnTo>
                <a:lnTo>
                  <a:pt x="20531" y="7287"/>
                </a:lnTo>
                <a:lnTo>
                  <a:pt x="20477" y="7303"/>
                </a:lnTo>
                <a:lnTo>
                  <a:pt x="20422" y="7319"/>
                </a:lnTo>
                <a:lnTo>
                  <a:pt x="20365" y="7337"/>
                </a:lnTo>
                <a:lnTo>
                  <a:pt x="20309" y="7352"/>
                </a:lnTo>
                <a:lnTo>
                  <a:pt x="20252" y="7368"/>
                </a:lnTo>
                <a:lnTo>
                  <a:pt x="20195" y="7383"/>
                </a:lnTo>
                <a:lnTo>
                  <a:pt x="20137" y="7396"/>
                </a:lnTo>
                <a:lnTo>
                  <a:pt x="20078" y="7410"/>
                </a:lnTo>
                <a:lnTo>
                  <a:pt x="20018" y="7424"/>
                </a:lnTo>
                <a:lnTo>
                  <a:pt x="19959" y="7437"/>
                </a:lnTo>
                <a:lnTo>
                  <a:pt x="20373" y="7445"/>
                </a:lnTo>
                <a:lnTo>
                  <a:pt x="20583" y="7449"/>
                </a:lnTo>
                <a:lnTo>
                  <a:pt x="20794" y="7454"/>
                </a:lnTo>
                <a:lnTo>
                  <a:pt x="21005" y="7461"/>
                </a:lnTo>
                <a:lnTo>
                  <a:pt x="21112" y="7464"/>
                </a:lnTo>
                <a:lnTo>
                  <a:pt x="21217" y="7468"/>
                </a:lnTo>
                <a:lnTo>
                  <a:pt x="21322" y="7472"/>
                </a:lnTo>
                <a:lnTo>
                  <a:pt x="21427" y="7478"/>
                </a:lnTo>
                <a:lnTo>
                  <a:pt x="21533" y="7483"/>
                </a:lnTo>
                <a:lnTo>
                  <a:pt x="21639" y="7490"/>
                </a:lnTo>
                <a:lnTo>
                  <a:pt x="21743" y="7497"/>
                </a:lnTo>
                <a:lnTo>
                  <a:pt x="21847" y="7505"/>
                </a:lnTo>
                <a:lnTo>
                  <a:pt x="21952" y="7512"/>
                </a:lnTo>
                <a:lnTo>
                  <a:pt x="22055" y="7522"/>
                </a:lnTo>
                <a:lnTo>
                  <a:pt x="22157" y="7531"/>
                </a:lnTo>
                <a:lnTo>
                  <a:pt x="22260" y="7543"/>
                </a:lnTo>
                <a:lnTo>
                  <a:pt x="22361" y="7554"/>
                </a:lnTo>
                <a:lnTo>
                  <a:pt x="22462" y="7567"/>
                </a:lnTo>
                <a:lnTo>
                  <a:pt x="22562" y="7581"/>
                </a:lnTo>
                <a:lnTo>
                  <a:pt x="22661" y="7596"/>
                </a:lnTo>
                <a:lnTo>
                  <a:pt x="22759" y="7611"/>
                </a:lnTo>
                <a:lnTo>
                  <a:pt x="22857" y="7628"/>
                </a:lnTo>
                <a:lnTo>
                  <a:pt x="22952" y="7646"/>
                </a:lnTo>
                <a:lnTo>
                  <a:pt x="23048" y="7665"/>
                </a:lnTo>
                <a:lnTo>
                  <a:pt x="23094" y="7676"/>
                </a:lnTo>
                <a:lnTo>
                  <a:pt x="23141" y="7685"/>
                </a:lnTo>
                <a:lnTo>
                  <a:pt x="23187" y="7696"/>
                </a:lnTo>
                <a:lnTo>
                  <a:pt x="23234" y="7708"/>
                </a:lnTo>
                <a:lnTo>
                  <a:pt x="23272" y="7695"/>
                </a:lnTo>
                <a:lnTo>
                  <a:pt x="23309" y="7681"/>
                </a:lnTo>
                <a:lnTo>
                  <a:pt x="23347" y="7667"/>
                </a:lnTo>
                <a:lnTo>
                  <a:pt x="23382" y="7653"/>
                </a:lnTo>
                <a:lnTo>
                  <a:pt x="23417" y="7639"/>
                </a:lnTo>
                <a:lnTo>
                  <a:pt x="23451" y="7624"/>
                </a:lnTo>
                <a:lnTo>
                  <a:pt x="23485" y="7609"/>
                </a:lnTo>
                <a:lnTo>
                  <a:pt x="23518" y="7593"/>
                </a:lnTo>
                <a:lnTo>
                  <a:pt x="23551" y="7577"/>
                </a:lnTo>
                <a:lnTo>
                  <a:pt x="23583" y="7561"/>
                </a:lnTo>
                <a:lnTo>
                  <a:pt x="23615" y="7544"/>
                </a:lnTo>
                <a:lnTo>
                  <a:pt x="23646" y="7528"/>
                </a:lnTo>
                <a:lnTo>
                  <a:pt x="23708" y="7493"/>
                </a:lnTo>
                <a:lnTo>
                  <a:pt x="23766" y="7457"/>
                </a:lnTo>
                <a:lnTo>
                  <a:pt x="23824" y="7421"/>
                </a:lnTo>
                <a:lnTo>
                  <a:pt x="23882" y="7385"/>
                </a:lnTo>
                <a:lnTo>
                  <a:pt x="23939" y="7347"/>
                </a:lnTo>
                <a:lnTo>
                  <a:pt x="23994" y="7311"/>
                </a:lnTo>
                <a:lnTo>
                  <a:pt x="24107" y="7236"/>
                </a:lnTo>
                <a:lnTo>
                  <a:pt x="24163" y="7200"/>
                </a:lnTo>
                <a:lnTo>
                  <a:pt x="24221" y="7163"/>
                </a:lnTo>
                <a:lnTo>
                  <a:pt x="24280" y="7127"/>
                </a:lnTo>
                <a:lnTo>
                  <a:pt x="24339" y="7092"/>
                </a:lnTo>
                <a:lnTo>
                  <a:pt x="24401" y="7057"/>
                </a:lnTo>
                <a:lnTo>
                  <a:pt x="24432" y="7040"/>
                </a:lnTo>
                <a:lnTo>
                  <a:pt x="24464" y="7023"/>
                </a:lnTo>
                <a:lnTo>
                  <a:pt x="24496" y="7007"/>
                </a:lnTo>
                <a:lnTo>
                  <a:pt x="24529" y="6992"/>
                </a:lnTo>
                <a:lnTo>
                  <a:pt x="24562" y="6976"/>
                </a:lnTo>
                <a:lnTo>
                  <a:pt x="24596" y="6961"/>
                </a:lnTo>
                <a:lnTo>
                  <a:pt x="24631" y="6946"/>
                </a:lnTo>
                <a:lnTo>
                  <a:pt x="24666" y="6931"/>
                </a:lnTo>
                <a:lnTo>
                  <a:pt x="24702" y="6917"/>
                </a:lnTo>
                <a:lnTo>
                  <a:pt x="24738" y="6903"/>
                </a:lnTo>
                <a:lnTo>
                  <a:pt x="24775" y="6890"/>
                </a:lnTo>
                <a:lnTo>
                  <a:pt x="24814" y="6879"/>
                </a:lnTo>
                <a:lnTo>
                  <a:pt x="24852" y="6866"/>
                </a:lnTo>
                <a:lnTo>
                  <a:pt x="24894" y="6854"/>
                </a:lnTo>
                <a:lnTo>
                  <a:pt x="24935" y="6843"/>
                </a:lnTo>
                <a:lnTo>
                  <a:pt x="24976" y="6833"/>
                </a:lnTo>
                <a:lnTo>
                  <a:pt x="25019" y="6822"/>
                </a:lnTo>
                <a:lnTo>
                  <a:pt x="25064" y="6813"/>
                </a:lnTo>
                <a:lnTo>
                  <a:pt x="25108" y="6804"/>
                </a:lnTo>
                <a:lnTo>
                  <a:pt x="25155" y="6796"/>
                </a:lnTo>
                <a:lnTo>
                  <a:pt x="25201" y="6789"/>
                </a:lnTo>
                <a:lnTo>
                  <a:pt x="25251" y="6781"/>
                </a:lnTo>
                <a:lnTo>
                  <a:pt x="25300" y="6775"/>
                </a:lnTo>
                <a:lnTo>
                  <a:pt x="25352" y="6769"/>
                </a:lnTo>
                <a:lnTo>
                  <a:pt x="25403" y="6765"/>
                </a:lnTo>
                <a:lnTo>
                  <a:pt x="25457" y="6761"/>
                </a:lnTo>
                <a:lnTo>
                  <a:pt x="25440" y="6778"/>
                </a:lnTo>
                <a:lnTo>
                  <a:pt x="25425" y="6794"/>
                </a:lnTo>
                <a:lnTo>
                  <a:pt x="25409" y="6810"/>
                </a:lnTo>
                <a:lnTo>
                  <a:pt x="25393" y="6826"/>
                </a:lnTo>
                <a:lnTo>
                  <a:pt x="25375" y="6840"/>
                </a:lnTo>
                <a:lnTo>
                  <a:pt x="25357" y="6855"/>
                </a:lnTo>
                <a:lnTo>
                  <a:pt x="25337" y="6870"/>
                </a:lnTo>
                <a:lnTo>
                  <a:pt x="25319" y="6884"/>
                </a:lnTo>
                <a:lnTo>
                  <a:pt x="25299" y="6898"/>
                </a:lnTo>
                <a:lnTo>
                  <a:pt x="25278" y="6912"/>
                </a:lnTo>
                <a:lnTo>
                  <a:pt x="25257" y="6926"/>
                </a:lnTo>
                <a:lnTo>
                  <a:pt x="25236" y="6937"/>
                </a:lnTo>
                <a:lnTo>
                  <a:pt x="25192" y="6964"/>
                </a:lnTo>
                <a:lnTo>
                  <a:pt x="25147" y="6988"/>
                </a:lnTo>
                <a:lnTo>
                  <a:pt x="25102" y="7012"/>
                </a:lnTo>
                <a:lnTo>
                  <a:pt x="25055" y="7036"/>
                </a:lnTo>
                <a:lnTo>
                  <a:pt x="25006" y="7058"/>
                </a:lnTo>
                <a:lnTo>
                  <a:pt x="24957" y="7081"/>
                </a:lnTo>
                <a:lnTo>
                  <a:pt x="24859" y="7126"/>
                </a:lnTo>
                <a:lnTo>
                  <a:pt x="24760" y="7171"/>
                </a:lnTo>
                <a:lnTo>
                  <a:pt x="24712" y="7192"/>
                </a:lnTo>
                <a:lnTo>
                  <a:pt x="24664" y="7216"/>
                </a:lnTo>
                <a:lnTo>
                  <a:pt x="24616" y="7239"/>
                </a:lnTo>
                <a:lnTo>
                  <a:pt x="24570" y="7263"/>
                </a:lnTo>
                <a:lnTo>
                  <a:pt x="24525" y="7287"/>
                </a:lnTo>
                <a:lnTo>
                  <a:pt x="24481" y="7313"/>
                </a:lnTo>
                <a:lnTo>
                  <a:pt x="24460" y="7326"/>
                </a:lnTo>
                <a:lnTo>
                  <a:pt x="24439" y="7339"/>
                </a:lnTo>
                <a:lnTo>
                  <a:pt x="24419" y="7353"/>
                </a:lnTo>
                <a:lnTo>
                  <a:pt x="24400" y="7368"/>
                </a:lnTo>
                <a:lnTo>
                  <a:pt x="24380" y="7380"/>
                </a:lnTo>
                <a:lnTo>
                  <a:pt x="24360" y="7395"/>
                </a:lnTo>
                <a:lnTo>
                  <a:pt x="24344" y="7410"/>
                </a:lnTo>
                <a:lnTo>
                  <a:pt x="24325" y="7425"/>
                </a:lnTo>
                <a:lnTo>
                  <a:pt x="24309" y="7441"/>
                </a:lnTo>
                <a:lnTo>
                  <a:pt x="24291" y="7456"/>
                </a:lnTo>
                <a:lnTo>
                  <a:pt x="24276" y="7474"/>
                </a:lnTo>
                <a:lnTo>
                  <a:pt x="24261" y="7491"/>
                </a:lnTo>
                <a:lnTo>
                  <a:pt x="24247" y="7507"/>
                </a:lnTo>
                <a:lnTo>
                  <a:pt x="24234" y="7525"/>
                </a:lnTo>
                <a:lnTo>
                  <a:pt x="24221" y="7543"/>
                </a:lnTo>
                <a:lnTo>
                  <a:pt x="24209" y="7561"/>
                </a:lnTo>
                <a:lnTo>
                  <a:pt x="24199" y="7581"/>
                </a:lnTo>
                <a:lnTo>
                  <a:pt x="24188" y="7600"/>
                </a:lnTo>
                <a:lnTo>
                  <a:pt x="24178" y="7619"/>
                </a:lnTo>
                <a:lnTo>
                  <a:pt x="24170" y="7639"/>
                </a:lnTo>
                <a:lnTo>
                  <a:pt x="24242" y="7642"/>
                </a:lnTo>
                <a:lnTo>
                  <a:pt x="24312" y="7642"/>
                </a:lnTo>
                <a:lnTo>
                  <a:pt x="24380" y="7642"/>
                </a:lnTo>
                <a:lnTo>
                  <a:pt x="24446" y="7638"/>
                </a:lnTo>
                <a:lnTo>
                  <a:pt x="24508" y="7635"/>
                </a:lnTo>
                <a:lnTo>
                  <a:pt x="24571" y="7631"/>
                </a:lnTo>
                <a:lnTo>
                  <a:pt x="24631" y="7625"/>
                </a:lnTo>
                <a:lnTo>
                  <a:pt x="24688" y="7619"/>
                </a:lnTo>
                <a:lnTo>
                  <a:pt x="24746" y="7612"/>
                </a:lnTo>
                <a:lnTo>
                  <a:pt x="24802" y="7604"/>
                </a:lnTo>
                <a:lnTo>
                  <a:pt x="24857" y="7596"/>
                </a:lnTo>
                <a:lnTo>
                  <a:pt x="24909" y="7586"/>
                </a:lnTo>
                <a:lnTo>
                  <a:pt x="24962" y="7576"/>
                </a:lnTo>
                <a:lnTo>
                  <a:pt x="25012" y="7566"/>
                </a:lnTo>
                <a:lnTo>
                  <a:pt x="25063" y="7554"/>
                </a:lnTo>
                <a:lnTo>
                  <a:pt x="25112" y="7543"/>
                </a:lnTo>
                <a:lnTo>
                  <a:pt x="25211" y="7520"/>
                </a:lnTo>
                <a:lnTo>
                  <a:pt x="25309" y="7496"/>
                </a:lnTo>
                <a:lnTo>
                  <a:pt x="25406" y="7471"/>
                </a:lnTo>
                <a:lnTo>
                  <a:pt x="25504" y="7448"/>
                </a:lnTo>
                <a:lnTo>
                  <a:pt x="25554" y="7436"/>
                </a:lnTo>
                <a:lnTo>
                  <a:pt x="25603" y="7425"/>
                </a:lnTo>
                <a:lnTo>
                  <a:pt x="25655" y="7415"/>
                </a:lnTo>
                <a:lnTo>
                  <a:pt x="25706" y="7405"/>
                </a:lnTo>
                <a:lnTo>
                  <a:pt x="25759" y="7394"/>
                </a:lnTo>
                <a:lnTo>
                  <a:pt x="25813" y="7385"/>
                </a:lnTo>
                <a:lnTo>
                  <a:pt x="25868" y="7377"/>
                </a:lnTo>
                <a:lnTo>
                  <a:pt x="25924" y="7370"/>
                </a:lnTo>
                <a:lnTo>
                  <a:pt x="25891" y="7391"/>
                </a:lnTo>
                <a:lnTo>
                  <a:pt x="25857" y="7413"/>
                </a:lnTo>
                <a:lnTo>
                  <a:pt x="25823" y="7434"/>
                </a:lnTo>
                <a:lnTo>
                  <a:pt x="25787" y="7455"/>
                </a:lnTo>
                <a:lnTo>
                  <a:pt x="25750" y="7477"/>
                </a:lnTo>
                <a:lnTo>
                  <a:pt x="25712" y="7497"/>
                </a:lnTo>
                <a:lnTo>
                  <a:pt x="25672" y="7517"/>
                </a:lnTo>
                <a:lnTo>
                  <a:pt x="25633" y="7538"/>
                </a:lnTo>
                <a:lnTo>
                  <a:pt x="25591" y="7558"/>
                </a:lnTo>
                <a:lnTo>
                  <a:pt x="25550" y="7578"/>
                </a:lnTo>
                <a:lnTo>
                  <a:pt x="25506" y="7598"/>
                </a:lnTo>
                <a:lnTo>
                  <a:pt x="25463" y="7618"/>
                </a:lnTo>
                <a:lnTo>
                  <a:pt x="25418" y="7636"/>
                </a:lnTo>
                <a:lnTo>
                  <a:pt x="25372" y="7655"/>
                </a:lnTo>
                <a:lnTo>
                  <a:pt x="25326" y="7674"/>
                </a:lnTo>
                <a:lnTo>
                  <a:pt x="25278" y="7692"/>
                </a:lnTo>
                <a:lnTo>
                  <a:pt x="25230" y="7710"/>
                </a:lnTo>
                <a:lnTo>
                  <a:pt x="25180" y="7727"/>
                </a:lnTo>
                <a:lnTo>
                  <a:pt x="25131" y="7745"/>
                </a:lnTo>
                <a:lnTo>
                  <a:pt x="25079" y="7762"/>
                </a:lnTo>
                <a:lnTo>
                  <a:pt x="25029" y="7779"/>
                </a:lnTo>
                <a:lnTo>
                  <a:pt x="24976" y="7795"/>
                </a:lnTo>
                <a:lnTo>
                  <a:pt x="24923" y="7811"/>
                </a:lnTo>
                <a:lnTo>
                  <a:pt x="24870" y="7826"/>
                </a:lnTo>
                <a:lnTo>
                  <a:pt x="24814" y="7841"/>
                </a:lnTo>
                <a:lnTo>
                  <a:pt x="24760" y="7854"/>
                </a:lnTo>
                <a:lnTo>
                  <a:pt x="24704" y="7869"/>
                </a:lnTo>
                <a:lnTo>
                  <a:pt x="24647" y="7882"/>
                </a:lnTo>
                <a:lnTo>
                  <a:pt x="24589" y="7896"/>
                </a:lnTo>
                <a:lnTo>
                  <a:pt x="24532" y="7909"/>
                </a:lnTo>
                <a:lnTo>
                  <a:pt x="24474" y="7921"/>
                </a:lnTo>
                <a:lnTo>
                  <a:pt x="24414" y="7933"/>
                </a:lnTo>
                <a:lnTo>
                  <a:pt x="24354" y="7943"/>
                </a:lnTo>
                <a:lnTo>
                  <a:pt x="24294" y="7954"/>
                </a:lnTo>
                <a:lnTo>
                  <a:pt x="24234" y="7965"/>
                </a:lnTo>
                <a:lnTo>
                  <a:pt x="24172" y="7974"/>
                </a:lnTo>
                <a:lnTo>
                  <a:pt x="24110" y="7984"/>
                </a:lnTo>
                <a:lnTo>
                  <a:pt x="24048" y="7991"/>
                </a:lnTo>
                <a:lnTo>
                  <a:pt x="23985" y="8000"/>
                </a:lnTo>
                <a:lnTo>
                  <a:pt x="23921" y="8008"/>
                </a:lnTo>
                <a:lnTo>
                  <a:pt x="23857" y="8014"/>
                </a:lnTo>
                <a:lnTo>
                  <a:pt x="23793" y="8020"/>
                </a:lnTo>
                <a:lnTo>
                  <a:pt x="23728" y="8026"/>
                </a:lnTo>
                <a:lnTo>
                  <a:pt x="23663" y="8030"/>
                </a:lnTo>
                <a:lnTo>
                  <a:pt x="23597" y="8034"/>
                </a:lnTo>
                <a:lnTo>
                  <a:pt x="23532" y="8039"/>
                </a:lnTo>
                <a:lnTo>
                  <a:pt x="23465" y="8042"/>
                </a:lnTo>
                <a:lnTo>
                  <a:pt x="23399" y="8044"/>
                </a:lnTo>
                <a:lnTo>
                  <a:pt x="23331" y="8045"/>
                </a:lnTo>
                <a:lnTo>
                  <a:pt x="23264" y="8046"/>
                </a:lnTo>
                <a:lnTo>
                  <a:pt x="23196" y="8046"/>
                </a:lnTo>
                <a:lnTo>
                  <a:pt x="23129" y="8046"/>
                </a:lnTo>
                <a:lnTo>
                  <a:pt x="23061" y="8044"/>
                </a:lnTo>
                <a:lnTo>
                  <a:pt x="22993" y="8043"/>
                </a:lnTo>
                <a:lnTo>
                  <a:pt x="22924" y="8040"/>
                </a:lnTo>
                <a:lnTo>
                  <a:pt x="22855" y="8035"/>
                </a:lnTo>
                <a:lnTo>
                  <a:pt x="22786" y="8032"/>
                </a:lnTo>
                <a:lnTo>
                  <a:pt x="22716" y="8027"/>
                </a:lnTo>
                <a:lnTo>
                  <a:pt x="22647" y="8020"/>
                </a:lnTo>
                <a:lnTo>
                  <a:pt x="22577" y="8014"/>
                </a:lnTo>
                <a:lnTo>
                  <a:pt x="22508" y="8005"/>
                </a:lnTo>
                <a:lnTo>
                  <a:pt x="22438" y="7997"/>
                </a:lnTo>
                <a:lnTo>
                  <a:pt x="22369" y="7988"/>
                </a:lnTo>
                <a:lnTo>
                  <a:pt x="22299" y="7978"/>
                </a:lnTo>
                <a:lnTo>
                  <a:pt x="22276" y="7981"/>
                </a:lnTo>
                <a:lnTo>
                  <a:pt x="22254" y="7984"/>
                </a:lnTo>
                <a:lnTo>
                  <a:pt x="22235" y="7987"/>
                </a:lnTo>
                <a:lnTo>
                  <a:pt x="22217" y="7990"/>
                </a:lnTo>
                <a:lnTo>
                  <a:pt x="22200" y="7995"/>
                </a:lnTo>
                <a:lnTo>
                  <a:pt x="22184" y="7998"/>
                </a:lnTo>
                <a:lnTo>
                  <a:pt x="22171" y="8003"/>
                </a:lnTo>
                <a:lnTo>
                  <a:pt x="22157" y="8008"/>
                </a:lnTo>
                <a:lnTo>
                  <a:pt x="22146" y="8012"/>
                </a:lnTo>
                <a:lnTo>
                  <a:pt x="22137" y="8017"/>
                </a:lnTo>
                <a:lnTo>
                  <a:pt x="22128" y="8024"/>
                </a:lnTo>
                <a:lnTo>
                  <a:pt x="22119" y="8029"/>
                </a:lnTo>
                <a:lnTo>
                  <a:pt x="22113" y="8034"/>
                </a:lnTo>
                <a:lnTo>
                  <a:pt x="22106" y="8041"/>
                </a:lnTo>
                <a:lnTo>
                  <a:pt x="22102" y="8047"/>
                </a:lnTo>
                <a:lnTo>
                  <a:pt x="22098" y="8054"/>
                </a:lnTo>
                <a:lnTo>
                  <a:pt x="22095" y="8061"/>
                </a:lnTo>
                <a:lnTo>
                  <a:pt x="22092" y="8067"/>
                </a:lnTo>
                <a:lnTo>
                  <a:pt x="22090" y="8075"/>
                </a:lnTo>
                <a:lnTo>
                  <a:pt x="22089" y="8081"/>
                </a:lnTo>
                <a:lnTo>
                  <a:pt x="22089" y="8089"/>
                </a:lnTo>
                <a:lnTo>
                  <a:pt x="22090" y="8096"/>
                </a:lnTo>
                <a:lnTo>
                  <a:pt x="22093" y="8112"/>
                </a:lnTo>
                <a:lnTo>
                  <a:pt x="22098" y="8128"/>
                </a:lnTo>
                <a:lnTo>
                  <a:pt x="22105" y="8146"/>
                </a:lnTo>
                <a:lnTo>
                  <a:pt x="22113" y="8163"/>
                </a:lnTo>
                <a:lnTo>
                  <a:pt x="22120" y="8180"/>
                </a:lnTo>
                <a:lnTo>
                  <a:pt x="22139" y="8215"/>
                </a:lnTo>
                <a:lnTo>
                  <a:pt x="22147" y="8233"/>
                </a:lnTo>
                <a:lnTo>
                  <a:pt x="22155" y="8251"/>
                </a:lnTo>
                <a:lnTo>
                  <a:pt x="22163" y="8270"/>
                </a:lnTo>
                <a:lnTo>
                  <a:pt x="22168" y="8288"/>
                </a:lnTo>
                <a:lnTo>
                  <a:pt x="22172" y="8305"/>
                </a:lnTo>
                <a:lnTo>
                  <a:pt x="22174" y="8323"/>
                </a:lnTo>
                <a:lnTo>
                  <a:pt x="22173" y="8332"/>
                </a:lnTo>
                <a:lnTo>
                  <a:pt x="22173" y="8340"/>
                </a:lnTo>
                <a:lnTo>
                  <a:pt x="22171" y="8349"/>
                </a:lnTo>
                <a:lnTo>
                  <a:pt x="22169" y="8357"/>
                </a:lnTo>
                <a:lnTo>
                  <a:pt x="22166" y="8366"/>
                </a:lnTo>
                <a:lnTo>
                  <a:pt x="22162" y="8375"/>
                </a:lnTo>
                <a:lnTo>
                  <a:pt x="22157" y="8383"/>
                </a:lnTo>
                <a:lnTo>
                  <a:pt x="22151" y="8392"/>
                </a:lnTo>
                <a:lnTo>
                  <a:pt x="22145" y="8399"/>
                </a:lnTo>
                <a:lnTo>
                  <a:pt x="22137" y="8407"/>
                </a:lnTo>
                <a:lnTo>
                  <a:pt x="22128" y="8415"/>
                </a:lnTo>
                <a:lnTo>
                  <a:pt x="22118" y="8423"/>
                </a:lnTo>
                <a:lnTo>
                  <a:pt x="22106" y="8430"/>
                </a:lnTo>
                <a:lnTo>
                  <a:pt x="22093" y="8438"/>
                </a:lnTo>
                <a:lnTo>
                  <a:pt x="22079" y="8444"/>
                </a:lnTo>
                <a:lnTo>
                  <a:pt x="22065" y="8452"/>
                </a:lnTo>
                <a:lnTo>
                  <a:pt x="22014" y="8434"/>
                </a:lnTo>
                <a:lnTo>
                  <a:pt x="21964" y="8419"/>
                </a:lnTo>
                <a:lnTo>
                  <a:pt x="21911" y="8405"/>
                </a:lnTo>
                <a:lnTo>
                  <a:pt x="21857" y="8390"/>
                </a:lnTo>
                <a:lnTo>
                  <a:pt x="21804" y="8376"/>
                </a:lnTo>
                <a:lnTo>
                  <a:pt x="21748" y="8363"/>
                </a:lnTo>
                <a:lnTo>
                  <a:pt x="21690" y="8350"/>
                </a:lnTo>
                <a:lnTo>
                  <a:pt x="21633" y="8337"/>
                </a:lnTo>
                <a:lnTo>
                  <a:pt x="21575" y="8325"/>
                </a:lnTo>
                <a:lnTo>
                  <a:pt x="21514" y="8315"/>
                </a:lnTo>
                <a:lnTo>
                  <a:pt x="21454" y="8304"/>
                </a:lnTo>
                <a:lnTo>
                  <a:pt x="21392" y="8293"/>
                </a:lnTo>
                <a:lnTo>
                  <a:pt x="21329" y="8284"/>
                </a:lnTo>
                <a:lnTo>
                  <a:pt x="21265" y="8275"/>
                </a:lnTo>
                <a:lnTo>
                  <a:pt x="21201" y="8266"/>
                </a:lnTo>
                <a:lnTo>
                  <a:pt x="21137" y="8258"/>
                </a:lnTo>
                <a:lnTo>
                  <a:pt x="21070" y="8250"/>
                </a:lnTo>
                <a:lnTo>
                  <a:pt x="21003" y="8243"/>
                </a:lnTo>
                <a:lnTo>
                  <a:pt x="20936" y="8237"/>
                </a:lnTo>
                <a:lnTo>
                  <a:pt x="20868" y="8230"/>
                </a:lnTo>
                <a:lnTo>
                  <a:pt x="20800" y="8224"/>
                </a:lnTo>
                <a:lnTo>
                  <a:pt x="20730" y="8218"/>
                </a:lnTo>
                <a:lnTo>
                  <a:pt x="20660" y="8213"/>
                </a:lnTo>
                <a:lnTo>
                  <a:pt x="20589" y="8209"/>
                </a:lnTo>
                <a:lnTo>
                  <a:pt x="20518" y="8203"/>
                </a:lnTo>
                <a:lnTo>
                  <a:pt x="20447" y="8200"/>
                </a:lnTo>
                <a:lnTo>
                  <a:pt x="20374" y="8196"/>
                </a:lnTo>
                <a:lnTo>
                  <a:pt x="20302" y="8194"/>
                </a:lnTo>
                <a:lnTo>
                  <a:pt x="20229" y="8190"/>
                </a:lnTo>
                <a:lnTo>
                  <a:pt x="20155" y="8188"/>
                </a:lnTo>
                <a:lnTo>
                  <a:pt x="20006" y="8184"/>
                </a:lnTo>
                <a:lnTo>
                  <a:pt x="19856" y="8181"/>
                </a:lnTo>
                <a:lnTo>
                  <a:pt x="19706" y="8180"/>
                </a:lnTo>
                <a:lnTo>
                  <a:pt x="19555" y="8180"/>
                </a:lnTo>
                <a:lnTo>
                  <a:pt x="19403" y="8180"/>
                </a:lnTo>
                <a:lnTo>
                  <a:pt x="19251" y="8182"/>
                </a:lnTo>
                <a:lnTo>
                  <a:pt x="19098" y="8184"/>
                </a:lnTo>
                <a:lnTo>
                  <a:pt x="18947" y="8188"/>
                </a:lnTo>
                <a:lnTo>
                  <a:pt x="18794" y="8193"/>
                </a:lnTo>
                <a:lnTo>
                  <a:pt x="18643" y="8198"/>
                </a:lnTo>
                <a:lnTo>
                  <a:pt x="18492" y="8203"/>
                </a:lnTo>
                <a:lnTo>
                  <a:pt x="18342" y="8210"/>
                </a:lnTo>
                <a:lnTo>
                  <a:pt x="18194" y="8217"/>
                </a:lnTo>
                <a:lnTo>
                  <a:pt x="18047" y="8225"/>
                </a:lnTo>
                <a:lnTo>
                  <a:pt x="17903" y="8232"/>
                </a:lnTo>
                <a:lnTo>
                  <a:pt x="17760" y="8240"/>
                </a:lnTo>
                <a:lnTo>
                  <a:pt x="17618" y="8248"/>
                </a:lnTo>
                <a:lnTo>
                  <a:pt x="17616" y="8261"/>
                </a:lnTo>
                <a:lnTo>
                  <a:pt x="17613" y="8273"/>
                </a:lnTo>
                <a:lnTo>
                  <a:pt x="17612" y="8286"/>
                </a:lnTo>
                <a:lnTo>
                  <a:pt x="17612" y="8296"/>
                </a:lnTo>
                <a:lnTo>
                  <a:pt x="17612" y="8308"/>
                </a:lnTo>
                <a:lnTo>
                  <a:pt x="17612" y="8320"/>
                </a:lnTo>
                <a:lnTo>
                  <a:pt x="17612" y="8332"/>
                </a:lnTo>
                <a:lnTo>
                  <a:pt x="17613" y="8342"/>
                </a:lnTo>
                <a:lnTo>
                  <a:pt x="17617" y="8353"/>
                </a:lnTo>
                <a:lnTo>
                  <a:pt x="17618" y="8364"/>
                </a:lnTo>
                <a:lnTo>
                  <a:pt x="17622" y="8375"/>
                </a:lnTo>
                <a:lnTo>
                  <a:pt x="17627" y="8385"/>
                </a:lnTo>
                <a:lnTo>
                  <a:pt x="17632" y="8396"/>
                </a:lnTo>
                <a:lnTo>
                  <a:pt x="17637" y="8407"/>
                </a:lnTo>
                <a:lnTo>
                  <a:pt x="17649" y="8427"/>
                </a:lnTo>
                <a:lnTo>
                  <a:pt x="17663" y="8446"/>
                </a:lnTo>
                <a:lnTo>
                  <a:pt x="17679" y="8464"/>
                </a:lnTo>
                <a:lnTo>
                  <a:pt x="17699" y="8483"/>
                </a:lnTo>
                <a:lnTo>
                  <a:pt x="17718" y="8501"/>
                </a:lnTo>
                <a:lnTo>
                  <a:pt x="17740" y="8518"/>
                </a:lnTo>
                <a:lnTo>
                  <a:pt x="17764" y="8534"/>
                </a:lnTo>
                <a:lnTo>
                  <a:pt x="17791" y="8551"/>
                </a:lnTo>
                <a:lnTo>
                  <a:pt x="17817" y="8567"/>
                </a:lnTo>
                <a:lnTo>
                  <a:pt x="17846" y="8583"/>
                </a:lnTo>
                <a:lnTo>
                  <a:pt x="17877" y="8598"/>
                </a:lnTo>
                <a:lnTo>
                  <a:pt x="17909" y="8612"/>
                </a:lnTo>
                <a:lnTo>
                  <a:pt x="17943" y="8627"/>
                </a:lnTo>
                <a:lnTo>
                  <a:pt x="17977" y="8641"/>
                </a:lnTo>
                <a:lnTo>
                  <a:pt x="18012" y="8655"/>
                </a:lnTo>
                <a:lnTo>
                  <a:pt x="18051" y="8669"/>
                </a:lnTo>
                <a:lnTo>
                  <a:pt x="18088" y="8683"/>
                </a:lnTo>
                <a:lnTo>
                  <a:pt x="18126" y="8696"/>
                </a:lnTo>
                <a:lnTo>
                  <a:pt x="18166" y="8708"/>
                </a:lnTo>
                <a:lnTo>
                  <a:pt x="18249" y="8734"/>
                </a:lnTo>
                <a:lnTo>
                  <a:pt x="18333" y="8759"/>
                </a:lnTo>
                <a:lnTo>
                  <a:pt x="18421" y="8782"/>
                </a:lnTo>
                <a:lnTo>
                  <a:pt x="18598" y="8830"/>
                </a:lnTo>
                <a:lnTo>
                  <a:pt x="18688" y="8855"/>
                </a:lnTo>
                <a:lnTo>
                  <a:pt x="18777" y="8880"/>
                </a:lnTo>
                <a:lnTo>
                  <a:pt x="18865" y="8904"/>
                </a:lnTo>
                <a:lnTo>
                  <a:pt x="18952" y="8930"/>
                </a:lnTo>
                <a:lnTo>
                  <a:pt x="18995" y="8944"/>
                </a:lnTo>
                <a:lnTo>
                  <a:pt x="19038" y="8957"/>
                </a:lnTo>
                <a:lnTo>
                  <a:pt x="19079" y="8971"/>
                </a:lnTo>
                <a:lnTo>
                  <a:pt x="19119" y="8985"/>
                </a:lnTo>
                <a:lnTo>
                  <a:pt x="19159" y="8998"/>
                </a:lnTo>
                <a:lnTo>
                  <a:pt x="19199" y="9013"/>
                </a:lnTo>
                <a:lnTo>
                  <a:pt x="19237" y="9028"/>
                </a:lnTo>
                <a:lnTo>
                  <a:pt x="19274" y="9043"/>
                </a:lnTo>
                <a:lnTo>
                  <a:pt x="19310" y="9059"/>
                </a:lnTo>
                <a:lnTo>
                  <a:pt x="19344" y="9075"/>
                </a:lnTo>
                <a:lnTo>
                  <a:pt x="19378" y="9092"/>
                </a:lnTo>
                <a:lnTo>
                  <a:pt x="19409" y="9109"/>
                </a:lnTo>
                <a:lnTo>
                  <a:pt x="19441" y="9126"/>
                </a:lnTo>
                <a:lnTo>
                  <a:pt x="19470" y="9144"/>
                </a:lnTo>
                <a:lnTo>
                  <a:pt x="19496" y="9162"/>
                </a:lnTo>
                <a:lnTo>
                  <a:pt x="19523" y="9181"/>
                </a:lnTo>
                <a:lnTo>
                  <a:pt x="19547" y="9201"/>
                </a:lnTo>
                <a:lnTo>
                  <a:pt x="19569" y="9221"/>
                </a:lnTo>
                <a:lnTo>
                  <a:pt x="19589" y="9241"/>
                </a:lnTo>
                <a:lnTo>
                  <a:pt x="19607" y="9263"/>
                </a:lnTo>
                <a:lnTo>
                  <a:pt x="19547" y="9258"/>
                </a:lnTo>
                <a:lnTo>
                  <a:pt x="19487" y="9254"/>
                </a:lnTo>
                <a:lnTo>
                  <a:pt x="19427" y="9249"/>
                </a:lnTo>
                <a:lnTo>
                  <a:pt x="19369" y="9245"/>
                </a:lnTo>
                <a:lnTo>
                  <a:pt x="19312" y="9238"/>
                </a:lnTo>
                <a:lnTo>
                  <a:pt x="19254" y="9233"/>
                </a:lnTo>
                <a:lnTo>
                  <a:pt x="19196" y="9226"/>
                </a:lnTo>
                <a:lnTo>
                  <a:pt x="19141" y="9220"/>
                </a:lnTo>
                <a:lnTo>
                  <a:pt x="19085" y="9212"/>
                </a:lnTo>
                <a:lnTo>
                  <a:pt x="19030" y="9206"/>
                </a:lnTo>
                <a:lnTo>
                  <a:pt x="18976" y="9199"/>
                </a:lnTo>
                <a:lnTo>
                  <a:pt x="18921" y="9191"/>
                </a:lnTo>
                <a:lnTo>
                  <a:pt x="18868" y="9182"/>
                </a:lnTo>
                <a:lnTo>
                  <a:pt x="18815" y="9174"/>
                </a:lnTo>
                <a:lnTo>
                  <a:pt x="18762" y="9165"/>
                </a:lnTo>
                <a:lnTo>
                  <a:pt x="18711" y="9157"/>
                </a:lnTo>
                <a:lnTo>
                  <a:pt x="18659" y="9146"/>
                </a:lnTo>
                <a:lnTo>
                  <a:pt x="18608" y="9138"/>
                </a:lnTo>
                <a:lnTo>
                  <a:pt x="18558" y="9127"/>
                </a:lnTo>
                <a:lnTo>
                  <a:pt x="18507" y="9116"/>
                </a:lnTo>
                <a:lnTo>
                  <a:pt x="18409" y="9096"/>
                </a:lnTo>
                <a:lnTo>
                  <a:pt x="18314" y="9073"/>
                </a:lnTo>
                <a:lnTo>
                  <a:pt x="18219" y="9050"/>
                </a:lnTo>
                <a:lnTo>
                  <a:pt x="18126" y="9025"/>
                </a:lnTo>
                <a:lnTo>
                  <a:pt x="18034" y="8999"/>
                </a:lnTo>
                <a:lnTo>
                  <a:pt x="17944" y="8973"/>
                </a:lnTo>
                <a:lnTo>
                  <a:pt x="17857" y="8946"/>
                </a:lnTo>
                <a:lnTo>
                  <a:pt x="17770" y="8918"/>
                </a:lnTo>
                <a:lnTo>
                  <a:pt x="17685" y="8888"/>
                </a:lnTo>
                <a:lnTo>
                  <a:pt x="17602" y="8858"/>
                </a:lnTo>
                <a:lnTo>
                  <a:pt x="17519" y="8828"/>
                </a:lnTo>
                <a:lnTo>
                  <a:pt x="17438" y="8796"/>
                </a:lnTo>
                <a:lnTo>
                  <a:pt x="17358" y="8764"/>
                </a:lnTo>
                <a:lnTo>
                  <a:pt x="17280" y="8732"/>
                </a:lnTo>
                <a:lnTo>
                  <a:pt x="17202" y="8699"/>
                </a:lnTo>
                <a:lnTo>
                  <a:pt x="17126" y="8665"/>
                </a:lnTo>
                <a:lnTo>
                  <a:pt x="17050" y="8630"/>
                </a:lnTo>
                <a:lnTo>
                  <a:pt x="16976" y="8595"/>
                </a:lnTo>
                <a:lnTo>
                  <a:pt x="16902" y="8560"/>
                </a:lnTo>
                <a:lnTo>
                  <a:pt x="16828" y="8524"/>
                </a:lnTo>
                <a:lnTo>
                  <a:pt x="16755" y="8488"/>
                </a:lnTo>
                <a:lnTo>
                  <a:pt x="16683" y="8452"/>
                </a:lnTo>
                <a:lnTo>
                  <a:pt x="16627" y="8462"/>
                </a:lnTo>
                <a:lnTo>
                  <a:pt x="16572" y="8475"/>
                </a:lnTo>
                <a:lnTo>
                  <a:pt x="16517" y="8488"/>
                </a:lnTo>
                <a:lnTo>
                  <a:pt x="16465" y="8502"/>
                </a:lnTo>
                <a:lnTo>
                  <a:pt x="16413" y="8516"/>
                </a:lnTo>
                <a:lnTo>
                  <a:pt x="16362" y="8532"/>
                </a:lnTo>
                <a:lnTo>
                  <a:pt x="16314" y="8548"/>
                </a:lnTo>
                <a:lnTo>
                  <a:pt x="16265" y="8565"/>
                </a:lnTo>
                <a:lnTo>
                  <a:pt x="16219" y="8583"/>
                </a:lnTo>
                <a:lnTo>
                  <a:pt x="16173" y="8601"/>
                </a:lnTo>
                <a:lnTo>
                  <a:pt x="16129" y="8621"/>
                </a:lnTo>
                <a:lnTo>
                  <a:pt x="16086" y="8641"/>
                </a:lnTo>
                <a:lnTo>
                  <a:pt x="16042" y="8661"/>
                </a:lnTo>
                <a:lnTo>
                  <a:pt x="16002" y="8683"/>
                </a:lnTo>
                <a:lnTo>
                  <a:pt x="15963" y="8705"/>
                </a:lnTo>
                <a:lnTo>
                  <a:pt x="15923" y="8727"/>
                </a:lnTo>
                <a:lnTo>
                  <a:pt x="15886" y="8750"/>
                </a:lnTo>
                <a:lnTo>
                  <a:pt x="15849" y="8775"/>
                </a:lnTo>
                <a:lnTo>
                  <a:pt x="15813" y="8799"/>
                </a:lnTo>
                <a:lnTo>
                  <a:pt x="15778" y="8825"/>
                </a:lnTo>
                <a:lnTo>
                  <a:pt x="15745" y="8851"/>
                </a:lnTo>
                <a:lnTo>
                  <a:pt x="15713" y="8878"/>
                </a:lnTo>
                <a:lnTo>
                  <a:pt x="15680" y="8904"/>
                </a:lnTo>
                <a:lnTo>
                  <a:pt x="15651" y="8932"/>
                </a:lnTo>
                <a:lnTo>
                  <a:pt x="15622" y="8961"/>
                </a:lnTo>
                <a:lnTo>
                  <a:pt x="15593" y="8990"/>
                </a:lnTo>
                <a:lnTo>
                  <a:pt x="15565" y="9020"/>
                </a:lnTo>
                <a:lnTo>
                  <a:pt x="15539" y="9050"/>
                </a:lnTo>
                <a:lnTo>
                  <a:pt x="15512" y="9080"/>
                </a:lnTo>
                <a:lnTo>
                  <a:pt x="15488" y="9111"/>
                </a:lnTo>
                <a:lnTo>
                  <a:pt x="15465" y="9143"/>
                </a:lnTo>
                <a:lnTo>
                  <a:pt x="15441" y="9175"/>
                </a:lnTo>
                <a:lnTo>
                  <a:pt x="15418" y="9207"/>
                </a:lnTo>
                <a:lnTo>
                  <a:pt x="15398" y="9241"/>
                </a:lnTo>
                <a:lnTo>
                  <a:pt x="15378" y="9275"/>
                </a:lnTo>
                <a:lnTo>
                  <a:pt x="15358" y="9309"/>
                </a:lnTo>
                <a:lnTo>
                  <a:pt x="15339" y="9343"/>
                </a:lnTo>
                <a:lnTo>
                  <a:pt x="15322" y="9378"/>
                </a:lnTo>
                <a:lnTo>
                  <a:pt x="15305" y="9414"/>
                </a:lnTo>
                <a:lnTo>
                  <a:pt x="15290" y="9450"/>
                </a:lnTo>
                <a:lnTo>
                  <a:pt x="15274" y="9485"/>
                </a:lnTo>
                <a:lnTo>
                  <a:pt x="15259" y="9523"/>
                </a:lnTo>
                <a:lnTo>
                  <a:pt x="15245" y="9559"/>
                </a:lnTo>
                <a:lnTo>
                  <a:pt x="15232" y="9597"/>
                </a:lnTo>
                <a:lnTo>
                  <a:pt x="15220" y="9635"/>
                </a:lnTo>
                <a:lnTo>
                  <a:pt x="15209" y="9674"/>
                </a:lnTo>
                <a:lnTo>
                  <a:pt x="15197" y="9712"/>
                </a:lnTo>
                <a:lnTo>
                  <a:pt x="15187" y="9751"/>
                </a:lnTo>
                <a:lnTo>
                  <a:pt x="15178" y="9790"/>
                </a:lnTo>
                <a:lnTo>
                  <a:pt x="15169" y="9830"/>
                </a:lnTo>
                <a:lnTo>
                  <a:pt x="15162" y="9869"/>
                </a:lnTo>
                <a:lnTo>
                  <a:pt x="15154" y="9910"/>
                </a:lnTo>
                <a:lnTo>
                  <a:pt x="15147" y="9950"/>
                </a:lnTo>
                <a:lnTo>
                  <a:pt x="15142" y="9991"/>
                </a:lnTo>
                <a:lnTo>
                  <a:pt x="15136" y="10032"/>
                </a:lnTo>
                <a:lnTo>
                  <a:pt x="15132" y="10073"/>
                </a:lnTo>
                <a:lnTo>
                  <a:pt x="15123" y="10157"/>
                </a:lnTo>
                <a:lnTo>
                  <a:pt x="15118" y="10241"/>
                </a:lnTo>
                <a:lnTo>
                  <a:pt x="15114" y="10326"/>
                </a:lnTo>
                <a:lnTo>
                  <a:pt x="15113" y="10412"/>
                </a:lnTo>
                <a:lnTo>
                  <a:pt x="15114" y="10499"/>
                </a:lnTo>
                <a:lnTo>
                  <a:pt x="15274" y="15417"/>
                </a:lnTo>
                <a:close/>
              </a:path>
            </a:pathLst>
          </a:custGeom>
          <a:gradFill>
            <a:gsLst>
              <a:gs pos="0">
                <a:srgbClr val="C38944"/>
              </a:gs>
              <a:gs pos="80000">
                <a:srgbClr val="C38944"/>
              </a:gs>
              <a:gs pos="100000">
                <a:srgbClr val="F1A138">
                  <a:lumMod val="50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7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Отходы 1 класса опасности</a:t>
            </a:r>
            <a:endParaRPr lang="ru-RU" dirty="0"/>
          </a:p>
        </p:txBody>
      </p:sp>
      <p:pic>
        <p:nvPicPr>
          <p:cNvPr id="4" name="Рисунок 3" descr="https://s12.stc.all.kpcdn.net/family/wp-content/uploads/2023/04/otkhody_1_klassa_opasnosti_obl_960-560x42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1700808"/>
            <a:ext cx="37079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Отходы 1 класса опасности — чрезвычайно опасные отходы для здоровья человека и окружающей среды, образуемые от хозяйственной деятельности предприятия.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попадании в окружающую среду такие отходы необратимо нарушают экологическую систему, период восстановления отсутствует.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Отходы 2 класса опасности</a:t>
            </a:r>
            <a:endParaRPr lang="ru-RU" dirty="0"/>
          </a:p>
        </p:txBody>
      </p:sp>
      <p:pic>
        <p:nvPicPr>
          <p:cNvPr id="4" name="Рисунок 3" descr="https://s4.stc.all.kpcdn.net/family/wp-content/uploads/2023/04/otkhody_2_klassa_opasnosti_oblog_960-560x42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55081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508104" y="1556792"/>
            <a:ext cx="363589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опасные для здоровья и окружающей среды материалы, которые требуют особого внимания при обращении.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Неправильная утилизация отходов 2 класса может привести к загрязнению почвы и воды, а также к возникновению опасных веществ в воздухе.</a:t>
            </a:r>
            <a:endParaRPr kumimoji="0" lang="ru-RU" sz="22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Таяние ледников</a:t>
            </a:r>
            <a:endParaRPr lang="ru-RU" dirty="0"/>
          </a:p>
        </p:txBody>
      </p:sp>
      <p:pic>
        <p:nvPicPr>
          <p:cNvPr id="4" name="Рисунок 3" descr="https://s5.stc.all.kpcdn.net/family/wp-content/uploads/2023/04/tayanie_lednikov_oblog_960-560x42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5081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580112" y="1700808"/>
            <a:ext cx="35638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Кажется, что таяние ледников происходит где-то на краю Земли и поэтому не касается нас напрямую. Однако нужно помнить, что этот процесс необратим и его последствия могут быть катастрофическими для человечества</a:t>
            </a:r>
            <a:endParaRPr kumimoji="0" lang="ru-RU" sz="22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bf311a443a3774feaa349145bf5f08570ed5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506</Words>
  <Application>Microsoft Office PowerPoint</Application>
  <PresentationFormat>Экран (4:3)</PresentationFormat>
  <Paragraphs>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МБОУ Сунгайская СОШ им.Дубова Ю.И.</vt:lpstr>
      <vt:lpstr>Проект  «Экологические проблемы всего мира»</vt:lpstr>
      <vt:lpstr>Цели проекта:</vt:lpstr>
      <vt:lpstr>Задачи проекта:</vt:lpstr>
      <vt:lpstr>Слайд 5</vt:lpstr>
      <vt:lpstr>Главные  экологические  проблемы</vt:lpstr>
      <vt:lpstr>Отходы 1 класса опасности</vt:lpstr>
      <vt:lpstr>Отходы 2 класса опасности</vt:lpstr>
      <vt:lpstr>Таяние ледников</vt:lpstr>
      <vt:lpstr>Промышленные отходы</vt:lpstr>
      <vt:lpstr>Пищевые отходы</vt:lpstr>
      <vt:lpstr>Кислотные дожди</vt:lpstr>
      <vt:lpstr>Изменение климата</vt:lpstr>
      <vt:lpstr>Твердые бытовые отходы (ТБО)</vt:lpstr>
      <vt:lpstr>Глобальное потепление</vt:lpstr>
      <vt:lpstr>Озоновые дыры</vt:lpstr>
      <vt:lpstr>Парниковый эффект </vt:lpstr>
      <vt:lpstr>Углеродный след</vt:lpstr>
      <vt:lpstr>Загрязнение воздуха</vt:lpstr>
      <vt:lpstr>Загрязнение воды</vt:lpstr>
      <vt:lpstr>Загрязнение почвы</vt:lpstr>
      <vt:lpstr>Основные причины экологических проблем</vt:lpstr>
      <vt:lpstr>Пути решения экологических проблем</vt:lpstr>
      <vt:lpstr>Вывод </vt:lpstr>
      <vt:lpstr>Спасибо за внимание</vt:lpstr>
    </vt:vector>
  </TitlesOfParts>
  <Company>presentation-creation.ru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шаблон презентации</dc:title>
  <dc:creator>obstinate</dc:creator>
  <dc:description>Шаблон презентации с сайта http://presentation-creation.ru/</dc:description>
  <cp:lastModifiedBy>Бедарева</cp:lastModifiedBy>
  <cp:revision>35</cp:revision>
  <dcterms:created xsi:type="dcterms:W3CDTF">2018-06-19T14:54:49Z</dcterms:created>
  <dcterms:modified xsi:type="dcterms:W3CDTF">2024-10-23T07:16:30Z</dcterms:modified>
</cp:coreProperties>
</file>