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>
      <p:cViewPr varScale="1">
        <p:scale>
          <a:sx n="83" d="100"/>
          <a:sy n="83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1B3A-E10D-4265-9BF0-CEEA00D2BA4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9DAC-469A-4D16-A1D0-1901977C4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062664" cy="29797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Россия</a:t>
            </a:r>
            <a:br>
              <a:rPr lang="ru-RU" sz="7200" b="1" i="1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7200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-Родина</a:t>
            </a:r>
            <a:br>
              <a:rPr lang="ru-RU" sz="7200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моя.</a:t>
            </a:r>
            <a:endParaRPr lang="ru-RU" sz="72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ученица 6В класса МБОУ СОШ №1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им</a:t>
            </a:r>
            <a:r>
              <a:rPr lang="ru-RU" dirty="0" smtClean="0">
                <a:solidFill>
                  <a:schemeClr val="tx1"/>
                </a:solidFill>
              </a:rPr>
              <a:t>. Л.М. </a:t>
            </a:r>
            <a:r>
              <a:rPr lang="ru-RU" dirty="0" err="1" smtClean="0">
                <a:solidFill>
                  <a:schemeClr val="tx1"/>
                </a:solidFill>
              </a:rPr>
              <a:t>Поземского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Псков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Гринина Анна Аркадьевна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Куратор: классный руководитель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Машенкова</a:t>
            </a:r>
            <a:r>
              <a:rPr lang="ru-RU" dirty="0" smtClean="0">
                <a:solidFill>
                  <a:schemeClr val="tx1"/>
                </a:solidFill>
              </a:rPr>
              <a:t> Светлана Алексеевна.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000" dirty="0"/>
              <a:t>В детстве каждый из нас любил и слушал сказки. И очень во многих волшебной силой, которая исцеляет и омолаживает, становилось не какое-нибудь сваренное бабой Ягой зелье, а ключевая вода из источников. Но вот где находятся эти самые волшебные ключи в сказках не написано. Но я думаю, что это Словенские ключи</a:t>
            </a:r>
            <a:r>
              <a:rPr lang="ru-RU" sz="2000" dirty="0" smtClean="0"/>
              <a:t>. </a:t>
            </a:r>
            <a:r>
              <a:rPr lang="ru-RU" sz="2000" dirty="0"/>
              <a:t>Лебеди на </a:t>
            </a:r>
            <a:r>
              <a:rPr lang="ru-RU" sz="2000" dirty="0" err="1"/>
              <a:t>Городищенском</a:t>
            </a:r>
            <a:r>
              <a:rPr lang="ru-RU" sz="2000" dirty="0"/>
              <a:t> озере в Изборске впервые появились в 1984 году.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6448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r>
              <a:rPr lang="ru-RU" sz="2400" dirty="0"/>
              <a:t>Санкт-Петербург часто называют «Северной столицей».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1482179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>
                <a:solidFill>
                  <a:srgbClr val="FF0000"/>
                </a:solidFill>
              </a:rPr>
              <a:t>Люблю тебя, Петра творенье,</a:t>
            </a:r>
          </a:p>
          <a:p>
            <a:r>
              <a:rPr lang="ru-RU" b="0" dirty="0">
                <a:solidFill>
                  <a:srgbClr val="FF0000"/>
                </a:solidFill>
              </a:rPr>
              <a:t>Люблю твой строгий, стройный вид,</a:t>
            </a:r>
          </a:p>
          <a:p>
            <a:r>
              <a:rPr lang="ru-RU" b="0" dirty="0">
                <a:solidFill>
                  <a:srgbClr val="FF0000"/>
                </a:solidFill>
              </a:rPr>
              <a:t>Невы державное теченье,</a:t>
            </a:r>
          </a:p>
          <a:p>
            <a:r>
              <a:rPr lang="ru-RU" b="0" dirty="0">
                <a:solidFill>
                  <a:srgbClr val="FF0000"/>
                </a:solidFill>
              </a:rPr>
              <a:t>Береговой ее гранит,..</a:t>
            </a:r>
            <a:r>
              <a:rPr lang="ru-RU" b="0" dirty="0"/>
              <a:t> Александр Пушкин в повести «Медный </a:t>
            </a:r>
            <a:r>
              <a:rPr lang="ru-RU" b="0" dirty="0" smtClean="0"/>
              <a:t>всадник</a:t>
            </a:r>
            <a:endParaRPr lang="ru-RU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4035829" cy="3025833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1872208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Адмиралтейство </a:t>
            </a:r>
            <a:r>
              <a:rPr lang="ru-RU" sz="1400" b="0" dirty="0"/>
              <a:t>– это главная судостроительная верфь Российской Империи петровских времён. </a:t>
            </a:r>
            <a:endParaRPr lang="ru-RU" sz="1400" b="0" dirty="0" smtClean="0"/>
          </a:p>
          <a:p>
            <a:r>
              <a:rPr lang="ru-RU" sz="1400" b="0" dirty="0" smtClean="0">
                <a:solidFill>
                  <a:srgbClr val="FF0000"/>
                </a:solidFill>
              </a:rPr>
              <a:t>В </a:t>
            </a:r>
            <a:r>
              <a:rPr lang="ru-RU" sz="1400" b="0" dirty="0">
                <a:solidFill>
                  <a:srgbClr val="FF0000"/>
                </a:solidFill>
              </a:rPr>
              <a:t>небо - шпиль, и кораблик вращается.</a:t>
            </a:r>
          </a:p>
          <a:p>
            <a:r>
              <a:rPr lang="ru-RU" sz="1400" b="0" dirty="0">
                <a:solidFill>
                  <a:srgbClr val="FF0000"/>
                </a:solidFill>
              </a:rPr>
              <a:t>Дружит флюгер лишь с ветром одним.</a:t>
            </a:r>
          </a:p>
          <a:p>
            <a:r>
              <a:rPr lang="ru-RU" sz="1400" b="0" dirty="0">
                <a:solidFill>
                  <a:srgbClr val="FF0000"/>
                </a:solidFill>
              </a:rPr>
              <a:t>С высоты Петербург превращается</a:t>
            </a:r>
          </a:p>
          <a:p>
            <a:r>
              <a:rPr lang="ru-RU" sz="1400" b="0" dirty="0">
                <a:solidFill>
                  <a:srgbClr val="FF0000"/>
                </a:solidFill>
              </a:rPr>
              <a:t>В антикварный большой магазин</a:t>
            </a:r>
            <a:r>
              <a:rPr lang="ru-RU" sz="1400" b="0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sz="1400" b="0" dirty="0" smtClean="0"/>
              <a:t> </a:t>
            </a:r>
            <a:r>
              <a:rPr lang="ru-RU" sz="1400" b="0" dirty="0"/>
              <a:t>Маргарита </a:t>
            </a:r>
            <a:r>
              <a:rPr lang="ru-RU" sz="1400" b="0" dirty="0" err="1" smtClean="0"/>
              <a:t>Люблинская</a:t>
            </a:r>
            <a:endParaRPr lang="ru-RU" sz="1400" b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6" y="2780927"/>
            <a:ext cx="2964373" cy="3345235"/>
          </a:xfrm>
        </p:spPr>
      </p:pic>
    </p:spTree>
    <p:extLst>
      <p:ext uri="{BB962C8B-B14F-4D97-AF65-F5344CB8AC3E}">
        <p14:creationId xmlns:p14="http://schemas.microsoft.com/office/powerpoint/2010/main" val="33877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Москва столица моей родины.</a:t>
            </a:r>
            <a:br>
              <a:rPr lang="ru-RU" sz="2000" dirty="0" smtClean="0"/>
            </a:br>
            <a:r>
              <a:rPr lang="ru-RU" sz="2000" b="1" dirty="0"/>
              <a:t>Красная площадь</a:t>
            </a:r>
            <a:r>
              <a:rPr lang="ru-RU" sz="2000" dirty="0"/>
              <a:t> – основной символ и наиболее известное историческое место Москвы.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Москва, я думал о тебе!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Москва... как много в этом звуке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Для сердца русского слилось!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Как много в нем отозвалось! </a:t>
            </a:r>
            <a:r>
              <a:rPr lang="ru-RU" sz="2000" dirty="0"/>
              <a:t>А. С. Пушкин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58" y="2348880"/>
            <a:ext cx="2036683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58" y="2348880"/>
            <a:ext cx="2036683" cy="4032448"/>
          </a:xfrm>
        </p:spPr>
      </p:pic>
    </p:spTree>
    <p:extLst>
      <p:ext uri="{BB962C8B-B14F-4D97-AF65-F5344CB8AC3E}">
        <p14:creationId xmlns:p14="http://schemas.microsoft.com/office/powerpoint/2010/main" val="25215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Россия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008313" cy="469106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Для кого-то это просто слово,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Для кого-то просто лишь страна.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Нет другого слова дорогого.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Ты, Россия, Родина моя</a:t>
            </a:r>
            <a:r>
              <a:rPr lang="ru-RU" sz="2800" dirty="0" smtClean="0">
                <a:solidFill>
                  <a:srgbClr val="FF0000"/>
                </a:solidFill>
              </a:rPr>
              <a:t>!.......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dirty="0"/>
              <a:t>Автор: </a:t>
            </a:r>
            <a:r>
              <a:rPr lang="ru-RU" dirty="0" err="1"/>
              <a:t>Viva_rus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7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63488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875385" cy="5217443"/>
          </a:xfrm>
        </p:spPr>
      </p:pic>
    </p:spTree>
    <p:extLst>
      <p:ext uri="{BB962C8B-B14F-4D97-AF65-F5344CB8AC3E}">
        <p14:creationId xmlns:p14="http://schemas.microsoft.com/office/powerpoint/2010/main" val="11773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Пришедший в мир с открытою душой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Расти малыш, здоровым и счастливым!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Пусть будет чистым небо над тобой,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А путь твой долгим, добрым и красивым!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1" y="1600200"/>
            <a:ext cx="332883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38600" cy="3524405"/>
          </a:xfrm>
        </p:spPr>
      </p:pic>
    </p:spTree>
    <p:extLst>
      <p:ext uri="{BB962C8B-B14F-4D97-AF65-F5344CB8AC3E}">
        <p14:creationId xmlns:p14="http://schemas.microsoft.com/office/powerpoint/2010/main" val="31314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162050"/>
          </a:xfrm>
        </p:spPr>
        <p:txBody>
          <a:bodyPr>
            <a:noAutofit/>
          </a:bodyPr>
          <a:lstStyle/>
          <a:p>
            <a:r>
              <a:rPr lang="ru-RU" sz="1400" dirty="0"/>
              <a:t>Памятник «Тысячелетие России</a:t>
            </a:r>
            <a:r>
              <a:rPr lang="ru-RU" sz="1400" dirty="0" smtClean="0"/>
              <a:t>».</a:t>
            </a:r>
            <a:r>
              <a:rPr lang="ru-RU" sz="1400" dirty="0"/>
              <a:t> </a:t>
            </a:r>
            <a:r>
              <a:rPr lang="ru-RU" sz="1400" dirty="0" smtClean="0"/>
              <a:t> Посвящен </a:t>
            </a:r>
            <a:r>
              <a:rPr lang="ru-RU" sz="1400" dirty="0"/>
              <a:t>важнейшим принципам российской государственности – самодержавию, православию и народности.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32" y="1029984"/>
            <a:ext cx="4039985" cy="43392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 Cyr"/>
              </a:rPr>
              <a:t>Памятник Тысячелетию России...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Он стоит</a:t>
            </a:r>
            <a:r>
              <a:rPr lang="ru-RU" dirty="0" smtClean="0">
                <a:solidFill>
                  <a:srgbClr val="FF0000"/>
                </a:solidFill>
                <a:latin typeface="Times New Roman Cyr"/>
              </a:rPr>
              <a:t>, огромный </a:t>
            </a:r>
            <a:r>
              <a:rPr lang="ru-RU" dirty="0">
                <a:solidFill>
                  <a:srgbClr val="FF0000"/>
                </a:solidFill>
                <a:latin typeface="Times New Roman Cyr"/>
              </a:rPr>
              <a:t>и красивый,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Среди пышной зелени листвы,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Отражая прошлое Руси.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Крест венчает царскую державу,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Православный радуя народ.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Чудный Ангел Русь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</a:rPr>
              <a:t>благословляет,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Видя на столетия вперёд.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Князь варяжский Рюрик предо мной...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Здесь одет</a:t>
            </a:r>
            <a:r>
              <a:rPr lang="ru-RU" dirty="0" smtClean="0">
                <a:solidFill>
                  <a:srgbClr val="FF0000"/>
                </a:solidFill>
                <a:latin typeface="Times New Roman Cyr"/>
              </a:rPr>
              <a:t>, как </a:t>
            </a:r>
            <a:r>
              <a:rPr lang="ru-RU" dirty="0">
                <a:solidFill>
                  <a:srgbClr val="FF0000"/>
                </a:solidFill>
                <a:latin typeface="Times New Roman Cyr"/>
              </a:rPr>
              <a:t>древнерусский воин.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Как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</a:rPr>
              <a:t>никто, внимания </a:t>
            </a:r>
            <a:r>
              <a:rPr lang="ru-RU" dirty="0">
                <a:solidFill>
                  <a:srgbClr val="FF0000"/>
                </a:solidFill>
                <a:latin typeface="Times New Roman Cyr"/>
              </a:rPr>
              <a:t>достоин,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Держит щит он правою рукой.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На щите кириллицею дата-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Государства русского рожденье,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Чья история</a:t>
            </a:r>
            <a:r>
              <a:rPr lang="ru-RU" dirty="0" smtClean="0">
                <a:solidFill>
                  <a:srgbClr val="FF0000"/>
                </a:solidFill>
                <a:latin typeface="Times New Roman Cyr"/>
              </a:rPr>
              <a:t>, весьма </a:t>
            </a:r>
            <a:r>
              <a:rPr lang="ru-RU" dirty="0">
                <a:solidFill>
                  <a:srgbClr val="FF0000"/>
                </a:solidFill>
                <a:latin typeface="Times New Roman Cyr"/>
              </a:rPr>
              <a:t>богатая,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  <a:latin typeface="Times New Roman Cyr"/>
              </a:rPr>
              <a:t>Помнит год земли своей </a:t>
            </a:r>
            <a:r>
              <a:rPr lang="ru-RU" dirty="0" smtClean="0">
                <a:solidFill>
                  <a:srgbClr val="FF0000"/>
                </a:solidFill>
                <a:latin typeface="Times New Roman Cyr"/>
              </a:rPr>
              <a:t>Крещение...</a:t>
            </a:r>
          </a:p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606060"/>
                </a:solidFill>
                <a:latin typeface="Times New Roman Cyr"/>
              </a:rPr>
              <a:t>Светлана Иванова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8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66429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n-lt"/>
              </a:rPr>
              <a:t>Память великому подвигу в бронзе и камне. Монумент Победы.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Мой прадед Котенко Сергей </a:t>
            </a:r>
            <a:r>
              <a:rPr lang="ru-RU" sz="1800" dirty="0" err="1" smtClean="0">
                <a:latin typeface="+mn-lt"/>
              </a:rPr>
              <a:t>Емельянович</a:t>
            </a:r>
            <a:r>
              <a:rPr lang="ru-RU" sz="1800" dirty="0" smtClean="0">
                <a:latin typeface="+mn-lt"/>
              </a:rPr>
              <a:t> погиб в начале Великой Отечественной  Войны в сражении под Лисичанском. Родная сестра моей прабабушки Максимова Раиса Петровна, участница  Великой Отечественной Войны, Сталинградской битвы, была зенитчицей, по звуку мотора она могла определить модель </a:t>
            </a:r>
            <a:r>
              <a:rPr lang="ru-RU" sz="1800" smtClean="0">
                <a:latin typeface="+mn-lt"/>
              </a:rPr>
              <a:t>вражеского самолёта.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solidFill>
                  <a:srgbClr val="303457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Сегодня мы вспомним о 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вас</a:t>
            </a:r>
            <a:br>
              <a:rPr lang="ru-RU" sz="1800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И залп из орудий устроим, 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Герои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Отечества вы без прикрас, 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вечная память героям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!</a:t>
            </a:r>
            <a:br>
              <a:rPr lang="ru-RU" sz="1800" dirty="0" smtClean="0">
                <a:solidFill>
                  <a:srgbClr val="FF0000"/>
                </a:solidFill>
                <a:latin typeface="+mn-lt"/>
              </a:rPr>
            </a:b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038600" cy="302895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077072" cy="2718048"/>
          </a:xfrm>
        </p:spPr>
      </p:pic>
    </p:spTree>
    <p:extLst>
      <p:ext uri="{BB962C8B-B14F-4D97-AF65-F5344CB8AC3E}">
        <p14:creationId xmlns:p14="http://schemas.microsoft.com/office/powerpoint/2010/main" val="29575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1600" dirty="0"/>
              <a:t>Псковский кремль </a:t>
            </a:r>
            <a:r>
              <a:rPr lang="ru-RU" sz="1600" dirty="0" smtClean="0"/>
              <a:t>–крепость </a:t>
            </a:r>
            <a:r>
              <a:rPr lang="ru-RU" sz="1600" dirty="0"/>
              <a:t>на высоком берегу возле слияния рек Великой и </a:t>
            </a:r>
            <a:r>
              <a:rPr lang="ru-RU" sz="1600" dirty="0" err="1"/>
              <a:t>Псковы</a:t>
            </a:r>
            <a:r>
              <a:rPr lang="ru-RU" sz="1600" dirty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>
                <a:solidFill>
                  <a:srgbClr val="FF0000"/>
                </a:solidFill>
                <a:latin typeface="Tahoma"/>
              </a:rPr>
              <a:t>О, </a:t>
            </a:r>
            <a:r>
              <a:rPr lang="ru-RU" sz="1600" dirty="0" err="1">
                <a:solidFill>
                  <a:srgbClr val="FF0000"/>
                </a:solidFill>
                <a:latin typeface="Tahoma"/>
              </a:rPr>
              <a:t>Псковщина</a:t>
            </a:r>
            <a:r>
              <a:rPr lang="ru-RU" sz="1600" dirty="0">
                <a:solidFill>
                  <a:srgbClr val="FF0000"/>
                </a:solidFill>
                <a:latin typeface="Tahoma"/>
              </a:rPr>
              <a:t>! Душа тебя поёт,</a:t>
            </a:r>
            <a:br>
              <a:rPr lang="ru-RU" sz="1600" dirty="0">
                <a:solidFill>
                  <a:srgbClr val="FF0000"/>
                </a:solidFill>
                <a:latin typeface="Tahoma"/>
              </a:rPr>
            </a:br>
            <a:r>
              <a:rPr lang="ru-RU" sz="1600" dirty="0">
                <a:solidFill>
                  <a:srgbClr val="FF0000"/>
                </a:solidFill>
                <a:latin typeface="Tahoma"/>
              </a:rPr>
              <a:t>Старинный край, украшенный церквами,</a:t>
            </a:r>
            <a:br>
              <a:rPr lang="ru-RU" sz="1600" dirty="0">
                <a:solidFill>
                  <a:srgbClr val="FF0000"/>
                </a:solidFill>
                <a:latin typeface="Tahoma"/>
              </a:rPr>
            </a:br>
            <a:r>
              <a:rPr lang="ru-RU" sz="1600" dirty="0">
                <a:solidFill>
                  <a:srgbClr val="FF0000"/>
                </a:solidFill>
                <a:latin typeface="Tahoma"/>
              </a:rPr>
              <a:t>Они - как лебеди, что вдруг взмахнут крылами</a:t>
            </a:r>
            <a:br>
              <a:rPr lang="ru-RU" sz="1600" dirty="0">
                <a:solidFill>
                  <a:srgbClr val="FF0000"/>
                </a:solidFill>
                <a:latin typeface="Tahoma"/>
              </a:rPr>
            </a:br>
            <a:r>
              <a:rPr lang="ru-RU" sz="1600" dirty="0">
                <a:solidFill>
                  <a:srgbClr val="FF0000"/>
                </a:solidFill>
                <a:latin typeface="Tahoma"/>
              </a:rPr>
              <a:t>И - в небеса с хрустальной глади вод.</a:t>
            </a:r>
            <a:br>
              <a:rPr lang="ru-RU" sz="1600" dirty="0">
                <a:solidFill>
                  <a:srgbClr val="FF0000"/>
                </a:solidFill>
                <a:latin typeface="Tahoma"/>
              </a:rPr>
            </a:br>
            <a:r>
              <a:rPr lang="ru-RU" sz="1600" dirty="0" smtClean="0">
                <a:solidFill>
                  <a:srgbClr val="FF0000"/>
                </a:solidFill>
                <a:latin typeface="Tahoma"/>
              </a:rPr>
              <a:t>Храни </a:t>
            </a:r>
            <a:r>
              <a:rPr lang="ru-RU" sz="1600" dirty="0">
                <a:solidFill>
                  <a:srgbClr val="FF0000"/>
                </a:solidFill>
                <a:latin typeface="Tahoma"/>
              </a:rPr>
              <a:t>себя и свой храни народ.</a:t>
            </a:r>
            <a:br>
              <a:rPr lang="ru-RU" sz="1600" dirty="0">
                <a:solidFill>
                  <a:srgbClr val="FF0000"/>
                </a:solidFill>
                <a:latin typeface="Tahoma"/>
              </a:rPr>
            </a:br>
            <a:r>
              <a:rPr lang="ru-RU" sz="1600" dirty="0">
                <a:solidFill>
                  <a:srgbClr val="FF0000"/>
                </a:solidFill>
                <a:latin typeface="Tahoma"/>
              </a:rPr>
              <a:t>Цвети земля, где вечно святы храмы-</a:t>
            </a:r>
            <a:br>
              <a:rPr lang="ru-RU" sz="1600" dirty="0">
                <a:solidFill>
                  <a:srgbClr val="FF0000"/>
                </a:solidFill>
                <a:latin typeface="Tahoma"/>
              </a:rPr>
            </a:br>
            <a:r>
              <a:rPr lang="ru-RU" sz="1600" dirty="0">
                <a:solidFill>
                  <a:srgbClr val="FF0000"/>
                </a:solidFill>
                <a:latin typeface="Tahoma"/>
              </a:rPr>
              <a:t>Белы, воздушны, </a:t>
            </a:r>
            <a:r>
              <a:rPr lang="ru-RU" sz="1600" dirty="0" err="1">
                <a:solidFill>
                  <a:srgbClr val="FF0000"/>
                </a:solidFill>
                <a:latin typeface="Tahoma"/>
              </a:rPr>
              <a:t>выправкою</a:t>
            </a:r>
            <a:r>
              <a:rPr lang="ru-RU" sz="1600" dirty="0">
                <a:solidFill>
                  <a:srgbClr val="FF0000"/>
                </a:solidFill>
                <a:latin typeface="Tahoma"/>
              </a:rPr>
              <a:t> прямы,</a:t>
            </a:r>
            <a:br>
              <a:rPr lang="ru-RU" sz="1600" dirty="0">
                <a:solidFill>
                  <a:srgbClr val="FF0000"/>
                </a:solidFill>
                <a:latin typeface="Tahoma"/>
              </a:rPr>
            </a:br>
            <a:r>
              <a:rPr lang="ru-RU" sz="1600" dirty="0">
                <a:solidFill>
                  <a:srgbClr val="FF0000"/>
                </a:solidFill>
                <a:latin typeface="Tahoma"/>
              </a:rPr>
              <a:t>И куполами Троицкий </a:t>
            </a:r>
            <a:r>
              <a:rPr lang="ru-RU" sz="1600" dirty="0" smtClean="0">
                <a:solidFill>
                  <a:srgbClr val="FF0000"/>
                </a:solidFill>
                <a:latin typeface="Tahoma"/>
              </a:rPr>
              <a:t>плывет!</a:t>
            </a:r>
            <a:r>
              <a:rPr lang="ru-RU" sz="1600" dirty="0" smtClean="0">
                <a:solidFill>
                  <a:srgbClr val="111111"/>
                </a:solidFill>
                <a:latin typeface="Tahoma"/>
              </a:rPr>
              <a:t> Тамара Соловьева</a:t>
            </a:r>
            <a:r>
              <a:rPr lang="ru-RU" sz="1600" dirty="0">
                <a:solidFill>
                  <a:srgbClr val="111111"/>
                </a:solidFill>
                <a:latin typeface="Tahoma"/>
              </a:rPr>
              <a:t/>
            </a:r>
            <a:br>
              <a:rPr lang="ru-RU" sz="1600" dirty="0">
                <a:solidFill>
                  <a:srgbClr val="111111"/>
                </a:solidFill>
                <a:latin typeface="Tahoma"/>
              </a:rPr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038600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38600" cy="2880321"/>
          </a:xfrm>
        </p:spPr>
      </p:pic>
    </p:spTree>
    <p:extLst>
      <p:ext uri="{BB962C8B-B14F-4D97-AF65-F5344CB8AC3E}">
        <p14:creationId xmlns:p14="http://schemas.microsoft.com/office/powerpoint/2010/main" val="41286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…я </a:t>
            </a:r>
            <a:r>
              <a:rPr lang="ru-RU" sz="2800" dirty="0">
                <a:solidFill>
                  <a:srgbClr val="FF0000"/>
                </a:solidFill>
              </a:rPr>
              <a:t>в храме почитаю тишину,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святых икон безмолвное дыханье –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воистину святую красоту,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бескрайнее духовное сознанье...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1600" b="1" dirty="0">
                <a:latin typeface="Sylfaen"/>
              </a:rPr>
              <a:t>Света </a:t>
            </a:r>
            <a:r>
              <a:rPr lang="ru-RU" sz="1600" b="1" dirty="0" smtClean="0">
                <a:latin typeface="Sylfaen"/>
              </a:rPr>
              <a:t>Магницкая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5" name="Текст 34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1080120"/>
          </a:xfrm>
        </p:spPr>
        <p:txBody>
          <a:bodyPr>
            <a:normAutofit/>
          </a:bodyPr>
          <a:lstStyle/>
          <a:p>
            <a:r>
              <a:rPr lang="ru-RU" sz="1500" b="0" dirty="0"/>
              <a:t>Неподалеку от бурной реки Великой, что течет через Псков, возвышается Воинский храм Святого Благоверного Великого Князя Александра </a:t>
            </a:r>
            <a:r>
              <a:rPr lang="ru-RU" sz="1500" b="0" dirty="0" smtClean="0"/>
              <a:t>Невского.</a:t>
            </a:r>
            <a:endParaRPr lang="ru-RU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039985" cy="3029989"/>
          </a:xfrm>
        </p:spPr>
      </p:pic>
      <p:sp>
        <p:nvSpPr>
          <p:cNvPr id="36" name="Текст 35"/>
          <p:cNvSpPr>
            <a:spLocks noGrp="1"/>
          </p:cNvSpPr>
          <p:nvPr>
            <p:ph type="body" sz="quarter" idx="3"/>
          </p:nvPr>
        </p:nvSpPr>
        <p:spPr>
          <a:xfrm>
            <a:off x="4644008" y="2148840"/>
            <a:ext cx="4041775" cy="1352168"/>
          </a:xfrm>
        </p:spPr>
        <p:txBody>
          <a:bodyPr>
            <a:normAutofit/>
          </a:bodyPr>
          <a:lstStyle/>
          <a:p>
            <a:r>
              <a:rPr lang="ru-RU" sz="1400" b="0" dirty="0" err="1"/>
              <a:t>Снетогорский</a:t>
            </a:r>
            <a:r>
              <a:rPr lang="ru-RU" sz="1400" b="0" dirty="0"/>
              <a:t> монастырь — действующий женский монастырь во Пскове. Он был основан еще в XIII веке и считается одной из старейших обителей Псковской области.</a:t>
            </a: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035829" cy="2693324"/>
          </a:xfrm>
        </p:spPr>
      </p:pic>
    </p:spTree>
    <p:extLst>
      <p:ext uri="{BB962C8B-B14F-4D97-AF65-F5344CB8AC3E}">
        <p14:creationId xmlns:p14="http://schemas.microsoft.com/office/powerpoint/2010/main" val="24744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>
            <a:noAutofit/>
          </a:bodyPr>
          <a:lstStyle/>
          <a:p>
            <a:r>
              <a:rPr lang="ru-RU" sz="1800" dirty="0"/>
              <a:t>Память о Ледовом </a:t>
            </a:r>
            <a:r>
              <a:rPr lang="ru-RU" sz="1800" dirty="0" smtClean="0"/>
              <a:t>Побоище</a:t>
            </a:r>
            <a:r>
              <a:rPr lang="ru-RU" sz="1800" dirty="0"/>
              <a:t>(навеяно посещением псковской земли)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Князь </a:t>
            </a:r>
            <a:r>
              <a:rPr lang="ru-RU" dirty="0">
                <a:solidFill>
                  <a:srgbClr val="FF0000"/>
                </a:solidFill>
              </a:rPr>
              <a:t>Александр и с ним могучий полк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Суровых воинов, стеною вставших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Чтоб не прошёл на Русь Ливонский волк,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Не </a:t>
            </a:r>
            <a:r>
              <a:rPr lang="ru-RU" dirty="0" smtClean="0">
                <a:solidFill>
                  <a:srgbClr val="FF0000"/>
                </a:solidFill>
              </a:rPr>
              <a:t>залил </a:t>
            </a:r>
            <a:r>
              <a:rPr lang="ru-RU" dirty="0">
                <a:solidFill>
                  <a:srgbClr val="FF0000"/>
                </a:solidFill>
              </a:rPr>
              <a:t>кровью города и пашни.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"Не в силе Бог, а в Правде", - Он сказал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 малой ратью победил большую!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Тем путь врагам навеки заказал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На Богородичную Русь святую.</a:t>
            </a:r>
          </a:p>
          <a:p>
            <a:pPr fontAlgn="base"/>
            <a:r>
              <a:rPr lang="ru-RU" dirty="0">
                <a:solidFill>
                  <a:srgbClr val="FF0000"/>
                </a:solidFill>
              </a:rPr>
              <a:t>На горке Соколиха ныне встал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Огромный обелиск победной рати -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Князь Александр взошёл на пьедестал,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 ним ратники, в оружье </a:t>
            </a:r>
            <a:r>
              <a:rPr lang="ru-RU" dirty="0" smtClean="0">
                <a:solidFill>
                  <a:srgbClr val="FF0000"/>
                </a:solidFill>
              </a:rPr>
              <a:t>благодати...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Александр Беличенко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8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Старый </a:t>
            </a:r>
            <a:r>
              <a:rPr lang="ru-RU" sz="2000" dirty="0" err="1" smtClean="0"/>
              <a:t>изборск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Изборская</a:t>
            </a:r>
            <a:r>
              <a:rPr lang="ru-RU" sz="2000" dirty="0" smtClean="0"/>
              <a:t> </a:t>
            </a:r>
            <a:r>
              <a:rPr lang="ru-RU" sz="2000" dirty="0"/>
              <a:t>крепость – один из значимых и хорошо сохранившихся памятников русского оборонного зодчества XIV-XVII веков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FF0000"/>
                </a:solidFill>
              </a:rPr>
              <a:t>…Но </a:t>
            </a:r>
            <a:r>
              <a:rPr lang="ru-RU" sz="2000" dirty="0">
                <a:solidFill>
                  <a:srgbClr val="FF0000"/>
                </a:solidFill>
              </a:rPr>
              <a:t>камень был, и были эти горы,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И были и лопаты, и мечи.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Бывать здесь славной крепости, коль скоро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Пришли сюда </a:t>
            </a:r>
            <a:r>
              <a:rPr lang="ru-RU" sz="2000" dirty="0" smtClean="0">
                <a:solidFill>
                  <a:srgbClr val="FF0000"/>
                </a:solidFill>
              </a:rPr>
              <a:t>славяне-кривичи…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Иван </a:t>
            </a:r>
            <a:r>
              <a:rPr lang="ru-RU" sz="2000" dirty="0"/>
              <a:t>Васильевич Иванов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8471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9000">
        <p14:vortex dir="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214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Россия -Родина  моя.</vt:lpstr>
      <vt:lpstr>Презентация PowerPoint</vt:lpstr>
      <vt:lpstr>Пришедший в мир с открытою душой Расти малыш, здоровым и счастливым! Пусть будет чистым небо над тобой,  А путь твой долгим, добрым и красивым!</vt:lpstr>
      <vt:lpstr>Памятник «Тысячелетие России».  Посвящен важнейшим принципам российской государственности – самодержавию, православию и народности.</vt:lpstr>
      <vt:lpstr>Память великому подвигу в бронзе и камне. Монумент Победы.  Мой прадед Котенко Сергей Емельянович погиб в начале Великой Отечественной  Войны в сражении под Лисичанском. Родная сестра моей прабабушки Максимова Раиса Петровна, участница  Великой Отечественной Войны, Сталинградской битвы, была зенитчицей, по звуку мотора она могла определить модель вражеского самолёта.  Сегодня мы вспомним о вас  И залп из орудий устроим,  Герои Отечества вы без прикрас,  И вечная память героям! </vt:lpstr>
      <vt:lpstr>Псковский кремль –крепость на высоком берегу возле слияния рек Великой и Псковы.  О, Псковщина! Душа тебя поёт, Старинный край, украшенный церквами, Они - как лебеди, что вдруг взмахнут крылами И - в небеса с хрустальной глади вод. Храни себя и свой храни народ. Цвети земля, где вечно святы храмы- Белы, воздушны, выправкою прямы, И куполами Троицкий плывет! Тамара Соловьева </vt:lpstr>
      <vt:lpstr>…я в храме почитаю тишину, святых икон безмолвное дыханье – воистину святую красоту, бескрайнее духовное сознанье... Света Магницкая </vt:lpstr>
      <vt:lpstr>Память о Ледовом Побоище(навеяно посещением псковской земли) </vt:lpstr>
      <vt:lpstr>Старый изборск. Изборская крепость – один из значимых и хорошо сохранившихся памятников русского оборонного зодчества XIV-XVII веков. …Но камень был, и были эти горы, И были и лопаты, и мечи. Бывать здесь славной крепости, коль скоро Пришли сюда славяне-кривичи… Иван Васильевич Иванов </vt:lpstr>
      <vt:lpstr>В детстве каждый из нас любил и слушал сказки. И очень во многих волшебной силой, которая исцеляет и омолаживает, становилось не какое-нибудь сваренное бабой Ягой зелье, а ключевая вода из источников. Но вот где находятся эти самые волшебные ключи в сказках не написано. Но я думаю, что это Словенские ключи. Лебеди на Городищенском озере в Изборске впервые появились в 1984 году.</vt:lpstr>
      <vt:lpstr>Санкт-Петербург часто называют «Северной столицей».</vt:lpstr>
      <vt:lpstr>Москва столица моей родины. Красная площадь – основной символ и наиболее известное историческое место Москвы. Москва, я думал о тебе! Москва... как много в этом звуке Для сердца русского слилось! Как много в нем отозвалось! А. С. Пушкин</vt:lpstr>
      <vt:lpstr>Россия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Россия-Родина моя.</dc:title>
  <dc:creator>Пользователь</dc:creator>
  <cp:lastModifiedBy>Пользователь</cp:lastModifiedBy>
  <cp:revision>40</cp:revision>
  <dcterms:created xsi:type="dcterms:W3CDTF">2023-04-16T11:02:25Z</dcterms:created>
  <dcterms:modified xsi:type="dcterms:W3CDTF">2025-05-11T15:24:51Z</dcterms:modified>
</cp:coreProperties>
</file>