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76" r:id="rId2"/>
    <p:sldId id="256" r:id="rId3"/>
    <p:sldId id="257" r:id="rId4"/>
    <p:sldId id="258" r:id="rId5"/>
    <p:sldId id="270" r:id="rId6"/>
    <p:sldId id="277" r:id="rId7"/>
    <p:sldId id="278" r:id="rId8"/>
    <p:sldId id="279" r:id="rId9"/>
    <p:sldId id="265" r:id="rId10"/>
    <p:sldId id="266" r:id="rId11"/>
    <p:sldId id="259" r:id="rId12"/>
    <p:sldId id="260" r:id="rId13"/>
    <p:sldId id="261" r:id="rId14"/>
    <p:sldId id="262" r:id="rId15"/>
    <p:sldId id="263" r:id="rId16"/>
    <p:sldId id="281" r:id="rId17"/>
    <p:sldId id="280" r:id="rId18"/>
    <p:sldId id="264" r:id="rId19"/>
    <p:sldId id="269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3" d="100"/>
          <a:sy n="153" d="100"/>
        </p:scale>
        <p:origin x="203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2B3F-DAD2-4736-9E63-93DDE1BB005E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E042-EB56-4792-B8A8-BFF6C7B86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2B3F-DAD2-4736-9E63-93DDE1BB005E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E042-EB56-4792-B8A8-BFF6C7B86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2B3F-DAD2-4736-9E63-93DDE1BB005E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E042-EB56-4792-B8A8-BFF6C7B86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2B3F-DAD2-4736-9E63-93DDE1BB005E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E042-EB56-4792-B8A8-BFF6C7B86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2B3F-DAD2-4736-9E63-93DDE1BB005E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E042-EB56-4792-B8A8-BFF6C7B86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2B3F-DAD2-4736-9E63-93DDE1BB005E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E042-EB56-4792-B8A8-BFF6C7B86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2B3F-DAD2-4736-9E63-93DDE1BB005E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E042-EB56-4792-B8A8-BFF6C7B86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2B3F-DAD2-4736-9E63-93DDE1BB005E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E042-EB56-4792-B8A8-BFF6C7B86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2B3F-DAD2-4736-9E63-93DDE1BB005E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E042-EB56-4792-B8A8-BFF6C7B86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2B3F-DAD2-4736-9E63-93DDE1BB005E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E042-EB56-4792-B8A8-BFF6C7B86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2B3F-DAD2-4736-9E63-93DDE1BB005E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23EE042-EB56-4792-B8A8-BFF6C7B862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572B3F-DAD2-4736-9E63-93DDE1BB005E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3EE042-EB56-4792-B8A8-BFF6C7B862A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32551-BCD2-BDA1-1247-AF72D2932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Творческий проект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1A487D-526F-0543-B0C1-CA5E2920E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6600" b="1" dirty="0">
                <a:solidFill>
                  <a:srgbClr val="FF0000"/>
                </a:solidFill>
              </a:rPr>
              <a:t>«МОЯ РОДИНА -ОРЕНБУРГ»</a:t>
            </a:r>
          </a:p>
          <a:p>
            <a:pPr algn="ctr"/>
            <a:endParaRPr lang="ru-RU" sz="6600" b="1" dirty="0">
              <a:solidFill>
                <a:srgbClr val="FF0000"/>
              </a:solidFill>
            </a:endParaRPr>
          </a:p>
          <a:p>
            <a:endParaRPr lang="ru-RU" dirty="0"/>
          </a:p>
          <a:p>
            <a:endParaRPr lang="ru-RU" dirty="0"/>
          </a:p>
          <a:p>
            <a:pPr algn="r"/>
            <a:r>
              <a:rPr lang="ru-RU" dirty="0"/>
              <a:t>Выполнила:</a:t>
            </a:r>
          </a:p>
          <a:p>
            <a:pPr marL="0" indent="0" algn="r">
              <a:buNone/>
            </a:pPr>
            <a:r>
              <a:rPr lang="ru-RU" dirty="0"/>
              <a:t> учитель ОДНКНР </a:t>
            </a:r>
          </a:p>
          <a:p>
            <a:pPr marL="0" indent="0" algn="r">
              <a:buNone/>
            </a:pPr>
            <a:r>
              <a:rPr lang="ru-RU" dirty="0"/>
              <a:t>ПОПОВА НАТАЛИЯ НИКОЛАЕВНА</a:t>
            </a:r>
          </a:p>
          <a:p>
            <a:pPr marL="0" indent="0" algn="r">
              <a:buNone/>
            </a:pPr>
            <a:r>
              <a:rPr lang="ru-RU" dirty="0"/>
              <a:t>МОАУ «СОШ № 57» </a:t>
            </a:r>
          </a:p>
          <a:p>
            <a:pPr marL="0" indent="0" algn="r">
              <a:buNone/>
            </a:pPr>
            <a:r>
              <a:rPr lang="ru-RU" dirty="0"/>
              <a:t>город ОРЕНБУРГ</a:t>
            </a:r>
          </a:p>
        </p:txBody>
      </p:sp>
    </p:spTree>
    <p:extLst>
      <p:ext uri="{BB962C8B-B14F-4D97-AF65-F5344CB8AC3E}">
        <p14:creationId xmlns:p14="http://schemas.microsoft.com/office/powerpoint/2010/main" val="145372494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515352" cy="1143000"/>
          </a:xfrm>
        </p:spPr>
        <p:txBody>
          <a:bodyPr/>
          <a:lstStyle/>
          <a:p>
            <a:pPr algn="ctr"/>
            <a:r>
              <a:rPr lang="ru-RU" dirty="0"/>
              <a:t>Река Урал в Оренбурге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0114" name="Picture 2" descr="Картинка 5 из 8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8358246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                  </a:t>
            </a:r>
            <a:br>
              <a:rPr lang="ru-RU" b="1" dirty="0"/>
            </a:br>
            <a:br>
              <a:rPr lang="ru-RU" b="1" dirty="0"/>
            </a:br>
            <a:r>
              <a:rPr lang="ru-RU" b="1" dirty="0"/>
              <a:t>                                              </a:t>
            </a:r>
            <a:br>
              <a:rPr lang="ru-RU" b="1" dirty="0"/>
            </a:br>
            <a:r>
              <a:rPr lang="ru-RU" sz="6000" b="1" dirty="0"/>
              <a:t>Дом памяти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3786214" cy="500066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Дом памяти находится на Проспекте Победы, по замыслу, является продолжением мемориала Вечного огня. Здание построено в виде часовни. Дом Памяти увековечивает имена жителей Оренбурга. Все, кто был похоронен с 1900 года до нашего времени. На мраморных досках запечатлены имена воинов-интернационалистов, погибших в Афганистане; наших земляков-ликвидаторов аварии на Чернобыльской АЭС; сотрудников милиции, погибших при исполнении служебного долга в Оренбурге, а также </a:t>
            </a:r>
            <a:r>
              <a:rPr lang="ru-RU" dirty="0" err="1"/>
              <a:t>оренбуржцев</a:t>
            </a:r>
            <a:r>
              <a:rPr lang="ru-RU" dirty="0"/>
              <a:t>, отдавших свои жизни во время службы на Кавказе.</a:t>
            </a:r>
          </a:p>
        </p:txBody>
      </p:sp>
      <p:pic>
        <p:nvPicPr>
          <p:cNvPr id="97282" name="Picture 2" descr="Картинка 1 из 4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714488"/>
            <a:ext cx="4286279" cy="47149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2984"/>
            <a:ext cx="91440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Музей истории Оренбурга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3328982" cy="475298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Музей истории Оренбурга основан в 1983 году к 240-летию города Оренбурга. Музей состоит из 9 стационарных экспозиций, рассказывающих об истории города с древнейших времен: основание города на восточной границе России; крестьянская война под предводительством Е. Пугачева; Оренбург в 1 пол. XIX в.; пребывание А.С. Пушкина в Оренбурге; архитектура города, этнография; управление краем; известные люди России - уроженцы Оренбуржья: М. Карамзин, Г. Державин, И. Крылов</a:t>
            </a:r>
          </a:p>
        </p:txBody>
      </p:sp>
      <p:pic>
        <p:nvPicPr>
          <p:cNvPr id="96258" name="Picture 2" descr="Картинка 3 из 26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643050"/>
            <a:ext cx="4643470" cy="45005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9898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Музей-квартира Гагариных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5508104" cy="550072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Мемориальный музей-квартира Юрия и Валентины Гагариных представляет квартиру семьи Валентины Горячевой – в замужестве Гагариной. В двух комнатах жили 9 членов семьи. Здесь, на втором этаже бывшего купеческого особняка, а затем – «коммуналки» по адресу ул. Чичерина, 35, часто встречались Юрий и Валентина. Юрий Гагарин в это время был призван в армию и отправлен в Оренбург, в 1-е военно-авиационное училище лётчиков имени К. Е. Ворошилова. Здесь же в ноябре 1957 г. состоялась их свадьба. Первые месяцы молодая семья Гагариных проживала именно в этой квартире. И уже позже, когда семья обосновалась в Звездном городке, сюда приезжали Валентина и Юрий Гагарины с детьми. В экспозиции представлены подлинные вещи семьи первого космонавта: салфетки, вышитые его женой, пикейное покрывало, посуда, фотодокументы из семейного архива. Часть экспозиции состоит из предметов, привезенных из Звездного городка: космическое питание, одежда космонавтов и сувениры.</a:t>
            </a:r>
          </a:p>
        </p:txBody>
      </p:sp>
      <p:pic>
        <p:nvPicPr>
          <p:cNvPr id="95234" name="Picture 2" descr="Картинка 25 из 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500306"/>
            <a:ext cx="3349606" cy="27860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Оренбургский Караван-Сарай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4857752" cy="550072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Оренбургский караван-сарай был построен в 1837-1846 гг. Караван-сарай должен был стать местом пристанища для башкир и других народов Средней Азии, для укрепления связей с ними. В те годы правительство стремилось привлечь на сторону России народы Средней Азии, исповедовавшие ислам. В значительной степени это стимулировалось необходимостью противостоять проискам Великобритании в этом районе. Является памятником истории и культуры башкирского народа. В комплекс входит основное здание, мечеть и минарет.</a:t>
            </a:r>
          </a:p>
        </p:txBody>
      </p:sp>
      <p:pic>
        <p:nvPicPr>
          <p:cNvPr id="94210" name="Picture 2" descr="Картинка 13 из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531539"/>
            <a:ext cx="4071966" cy="48577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Драматический театр им А.М.Горького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857892"/>
            <a:ext cx="8515352" cy="82389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Оренбургский областной драматический театр имени М. Горького основан в 1869 году.</a:t>
            </a:r>
          </a:p>
        </p:txBody>
      </p:sp>
      <p:pic>
        <p:nvPicPr>
          <p:cNvPr id="93186" name="Picture 2" descr="Картинка 6 из 8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57364"/>
            <a:ext cx="7143800" cy="38576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0BCBA-DCC8-4017-279B-DB4222B68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9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Музейный комплекс «Национальная деревня»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ED75C7C-2C6F-C287-DA88-87B27B803B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73" y="1424564"/>
            <a:ext cx="4876800" cy="32887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AD6F6F-228F-F601-7DD4-BCB8EAF9B7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645024"/>
            <a:ext cx="4460813" cy="28889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77682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B06DB-F8CE-900A-A922-E3C0A2F5F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Начало создания национальной деревни было положено  в 2007 году.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0DE28C-B50A-64D1-CA2A-37351CF3B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764792"/>
            <a:ext cx="4320480" cy="4389120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/>
              <a:t>Первым из 10 подворий было украинское, далее присоединились русское, армянское, мордовское, татарское, казахское, немецкое  и другие. Национальная деревня представляет собой комплекс из 10 подворий, в которых находятся национальные музеи, а также кафе и рестораны национальной кухни.  </a:t>
            </a:r>
          </a:p>
          <a:p>
            <a:r>
              <a:rPr lang="ru-RU" sz="2400" dirty="0"/>
              <a:t>Здесь проводятся экскурсии, направленные на популяризацию народного творчества и объединению народов России.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63BA4C-9C03-0D17-2366-C961DEEB7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65726"/>
            <a:ext cx="4182258" cy="22841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E2891B-C9C7-839B-AB9D-A472573C9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988" y="4293096"/>
            <a:ext cx="4232293" cy="24229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1867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Памятник Оренбургскому казачеству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4071966" cy="485778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Памятник создан с учетом больших заслуг оренбургского казачества в становлении, развитии и охране рубежей Российского государства, а также героических подвигов в годы Великой Отечественной войны. Памятник олицетворяет героических основателей Оренбургского края — оренбургских казаков. Скульптура изображает казака, отправляющегося в поход. Памятник указывает направление Хивинских походов, которые совершали оренбургские казаки во второй половине XVIII века.</a:t>
            </a:r>
          </a:p>
        </p:txBody>
      </p:sp>
      <p:pic>
        <p:nvPicPr>
          <p:cNvPr id="92162" name="Picture 2" descr="Картинка 13 из 1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000240"/>
            <a:ext cx="4357718" cy="42862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424936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Промышленность Оренбурга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В промышленности Оренбурга ведущие места принадлежат газодобывающей и газоперерабатывающей отраслям, машиностроению и металлообработке. Развиты также предприятия химической отрасли, пищевой и лёгкой промышленности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5807" y="1699098"/>
            <a:ext cx="7472386" cy="93724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Газоперерабатывающий завод</a:t>
            </a:r>
          </a:p>
        </p:txBody>
      </p:sp>
      <p:pic>
        <p:nvPicPr>
          <p:cNvPr id="87042" name="Picture 2" descr="Картинка 7 из 1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3009" y="2348880"/>
            <a:ext cx="6357982" cy="39147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44" name="Picture 4" descr="Картинка 17 из 302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8358246" cy="55007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Центральная улица города  - улица Чкалова</a:t>
            </a:r>
          </a:p>
        </p:txBody>
      </p:sp>
      <p:pic>
        <p:nvPicPr>
          <p:cNvPr id="82946" name="Picture 2" descr="http://www.orenobl.ru/images/towns/orenbu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68760"/>
            <a:ext cx="7929618" cy="537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 Центральный аэропорт</a:t>
            </a:r>
          </a:p>
        </p:txBody>
      </p:sp>
      <p:pic>
        <p:nvPicPr>
          <p:cNvPr id="81922" name="Picture 2" descr="Картинка 73 из 84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14488"/>
            <a:ext cx="7620000" cy="49292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www.amira.ru/files/Biblioteka1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428736"/>
            <a:ext cx="4714908" cy="52149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Библиотека ОГУ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D6AE-6E58-3C4F-6A81-1731EB8C7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851648" cy="504056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ИСТОРИЯ СОЗДАНИЯ ГОРОДА ОРЕНБУРГА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1043608" y="1412776"/>
            <a:ext cx="6984776" cy="511256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2900" dirty="0"/>
              <a:t>Оренбург был основан 19 (30) апреля 1743 года. </a:t>
            </a:r>
          </a:p>
          <a:p>
            <a:pPr algn="just"/>
            <a:r>
              <a:rPr lang="ru-RU" sz="2900" dirty="0"/>
              <a:t>Он основывался три раза на трёх разных местах. </a:t>
            </a:r>
          </a:p>
          <a:p>
            <a:pPr algn="just"/>
            <a:r>
              <a:rPr lang="ru-RU" sz="2900" dirty="0"/>
              <a:t>Первая крепость была заложена 31 августа 1735 на месте нынешнего Орска . По довольно распространенной, но ошибочной версии название города происходит из немецкого языка, учитывая его распространение во время правления Анны Иоанновны. Оренбург от лат. </a:t>
            </a:r>
            <a:r>
              <a:rPr lang="ru-RU" sz="2900" i="1" dirty="0" err="1"/>
              <a:t>Oriens</a:t>
            </a:r>
            <a:r>
              <a:rPr lang="ru-RU" sz="2900" dirty="0"/>
              <a:t> — восток и от нем. </a:t>
            </a:r>
            <a:r>
              <a:rPr lang="ru-RU" sz="2900" i="1" dirty="0" err="1"/>
              <a:t>burg</a:t>
            </a:r>
            <a:r>
              <a:rPr lang="ru-RU" sz="2900" dirty="0"/>
              <a:t> — крепость, что означает восточная крепость или восточный город.</a:t>
            </a:r>
          </a:p>
          <a:p>
            <a:pPr algn="just"/>
            <a:r>
              <a:rPr lang="ru-RU" sz="2900" dirty="0"/>
              <a:t>В действительности же, так как первоначально Оренбург был основан на реке </a:t>
            </a:r>
            <a:r>
              <a:rPr lang="ru-RU" sz="2900" dirty="0" err="1"/>
              <a:t>Орь</a:t>
            </a:r>
            <a:r>
              <a:rPr lang="ru-RU" sz="2900" dirty="0"/>
              <a:t>, он и получил свое название «Оренбург» — то есть «город на Ори». Первоначальное место для города у слияния рек </a:t>
            </a:r>
            <a:r>
              <a:rPr lang="ru-RU" sz="2900" dirty="0" err="1"/>
              <a:t>Орь</a:t>
            </a:r>
            <a:r>
              <a:rPr lang="ru-RU" sz="2900" dirty="0"/>
              <a:t> и Яик было выбрано в ходе экспедиции инициатора освоения края И. К. Кириллова. После смерти И. К. Кириллова начальником Оренбургской экспедиции был назначен В. Н. Татищев. Ему показалось, что место слишком неудобно, к тому же оно затапливалось весенними половодьями. В 1739 году началась подготовка к строительству города ниже по течению Яика у места под названием Красная Горка и 6 августа 1741 года он был заложен. Однако строительство города не началось. </a:t>
            </a:r>
          </a:p>
          <a:p>
            <a:pPr algn="just"/>
            <a:r>
              <a:rPr lang="ru-RU" sz="2900" dirty="0"/>
              <a:t>Новым начальником комиссии был назначен И. И. Неплюев, который летом 1742 года выбрал новое место, ныне оно является историческим центром города. Оренбург был перенесён на нынешнее место в 1743 году. В связи с такой историей основания Оренбург называют «трижды зачатым и единожды рождённым»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Город Оренбург – столица Оренбуржья, областной центр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8306" name="Picture 2" descr="Картинка 44 из 302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766" y="1853565"/>
            <a:ext cx="4286280" cy="4552949"/>
          </a:xfrm>
          <a:prstGeom prst="rect">
            <a:avLst/>
          </a:prstGeom>
          <a:noFill/>
        </p:spPr>
      </p:pic>
      <p:pic>
        <p:nvPicPr>
          <p:cNvPr id="98308" name="Picture 4" descr="Картинка 21 из 302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0256" y="1857881"/>
            <a:ext cx="3786214" cy="4572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Население Оренбурга превышает 600 тысяч человек, это крупнейший город Южного Урала.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6018" name="Picture 2" descr="Картинка 2 из 84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15" y="1268760"/>
            <a:ext cx="8215370" cy="53040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AE8843-AB71-4CFB-A691-AF3F38D65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Самым излюбленным местом жителей и гостей Оренбурга является Набережная реки Урал. Там находится граница между Европой и Азией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436FBB7-9CF1-E933-59F7-C99C452EEE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12" y="1916832"/>
            <a:ext cx="4239528" cy="28235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9234AD-0E79-CEBA-E2AB-A8C93DEC9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645024"/>
            <a:ext cx="4499992" cy="29999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56629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DAAE2-FEE3-8309-C584-8F1D43B8D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История создания моста через реку Урал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9616A5-12CC-2F41-F490-2A8430964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4042792" cy="4911824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Пешеходный мост— достопримечательность, которая украшает набережную города. Подвесной пешеходный мост проходит через реку Урал и соединяет два континента, два берега реки, находящихся в разных частях света. Река условно делит город на Европу и Азию. Местная достопримечательность очень привлекает внимание туристов, ведь пересечь реку означает побывать в другой части света и вернуться обратно.</a:t>
            </a:r>
          </a:p>
          <a:p>
            <a:r>
              <a:rPr lang="ru-RU" dirty="0"/>
              <a:t>Длина пешеходного моста «Европа-Азия» составляет 220 метров, вес — 900 тонн. Несмотря на такие большие размеры, внешне мост кажется абсолютно невесомым. Удачно вписавшийся мост обязан своим внешним видом специальной технологии.</a:t>
            </a:r>
          </a:p>
          <a:p>
            <a:r>
              <a:rPr lang="ru-RU" dirty="0"/>
              <a:t>Первый мост был заложен в …году, далее реконструировался в ….году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CEA3E7-822B-F4B7-EBBD-A6AA12041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00808"/>
            <a:ext cx="4547997" cy="37890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25534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95853BB-13DD-E31F-DBD9-627B71CA4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286" y="764704"/>
            <a:ext cx="4316706" cy="5559896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В центре моста установлены два пограничных столба с гербом Оренбурга: на одном имеется надпись «Европа», на другом — надпись «Азия». С азиатской стороны моста расположена </a:t>
            </a:r>
            <a:r>
              <a:rPr lang="ru-RU" dirty="0" err="1"/>
              <a:t>Зауральная</a:t>
            </a:r>
            <a:r>
              <a:rPr lang="ru-RU" dirty="0"/>
              <a:t> роща с зелёными деревьями и прибрежными пейзажами, одно из любимых мест отдыха жителей и гостей города, где можно прогуляться и подышать свежим воздухом. В роще работают кафе в летний период, разбиты красивые аллеи со скамейками и установлены пункты проката велосипедов и роликов. С европейской стороны расположена любимая горожанами набережная Оренбурга с городским пляжем. На набережной возвышается памятник Валерию Павловичу Чкалову, выдающемуся летчику нашего времени, установленный здесь в 1953 году. Если говорить об истории города Оренбург, то в период с 1938 по 1957 год город назывался Чкалов. Шестиметровый памятник стоит на семиметровом пьедестале. На небольшой уютной набережной расположены летние кафе, сквер со скамейками, детская железная дорога. Рядом установлены Елизаветинские ворота в Азию. С моста установлен лестничный спуск к воде.</a:t>
            </a:r>
          </a:p>
          <a:p>
            <a:r>
              <a:rPr lang="ru-RU" dirty="0"/>
              <a:t>Рядом с мостом возвышаются Музей истории города в здании бывшей Гауптвахты и Музей истории образования Оренбургской области.</a:t>
            </a:r>
          </a:p>
          <a:p>
            <a:r>
              <a:rPr lang="ru-RU" dirty="0"/>
              <a:t>Подвесной мост «Европа-Азия» является настоящей визитной карточкой Оренбурга. С моста открывается живописный вид красивых берегов реки Урал. Власти города запретили строить дома в ближайшей прибрежной зоне, что позволило берегам сохранить свой первозданный вид.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886908-61E1-5BD4-88AA-6426EA3D64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00808"/>
            <a:ext cx="4460722" cy="33123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41595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Спуск к реке Урал в Оренбурге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253" y="1628799"/>
            <a:ext cx="4328547" cy="2232249"/>
          </a:xfrm>
        </p:spPr>
        <p:txBody>
          <a:bodyPr>
            <a:noAutofit/>
          </a:bodyPr>
          <a:lstStyle/>
          <a:p>
            <a:r>
              <a:rPr lang="ru-RU" sz="1400" dirty="0"/>
              <a:t>При спуске к Уралу обращают на себя внимание Елизаветинские ворота, перенесенные сюда по срытии крепостного вала с Водяной улицы. </a:t>
            </a:r>
          </a:p>
          <a:p>
            <a:r>
              <a:rPr lang="ru-RU" sz="1400" dirty="0" err="1"/>
              <a:t>Cимволические</a:t>
            </a:r>
            <a:r>
              <a:rPr lang="ru-RU" sz="1400" dirty="0"/>
              <a:t> ворота в Азию, которые впоследствии стали называться Елизаветинскими или «Водяными» воротами, повелела установить на берегу Урала в 1755 году, через 12 лет после основания города, императрица Елизавета Петровна.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7D40AD-488F-72D4-0581-106D4A2D9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800" y="3573016"/>
            <a:ext cx="4480947" cy="2709901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5600" dirty="0"/>
              <a:t>После башкирского бунта под предводительством Алеева губернатор </a:t>
            </a:r>
            <a:r>
              <a:rPr lang="ru-RU" sz="5600" dirty="0" err="1"/>
              <a:t>И.И.Неплюев</a:t>
            </a:r>
            <a:r>
              <a:rPr lang="ru-RU" sz="5600" dirty="0"/>
              <a:t> отправил в Петербург сына Николая с докладом о прекращении бунта. Императрица Елизавета Петровна, выслушав доклад от Неплюева, пожелала, чтобы в Оренбурге построили каменные ворота, выходящие на киргиз-кайсацкую степь. </a:t>
            </a:r>
          </a:p>
          <a:p>
            <a:r>
              <a:rPr lang="ru-RU" sz="5600" dirty="0"/>
              <a:t>Эти ворота стали Высочайшим подарком Ивану Ивановичу Неплюеву и городу Оренбургу. По высочайшей воле императрицы Неплюев в 1755 году распорядился построить в Оренбурге каменные ворота, поставить их на Водяных воротах городского вала лицом на киргиз-кайсацкую степь.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C41EAB-3E33-9380-9BA1-93095FC8C1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78" y="4077072"/>
            <a:ext cx="4252664" cy="24258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4A3D99-4477-D51F-5784-3ED6B0BBF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58" y="1234879"/>
            <a:ext cx="4328547" cy="24922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146</TotalTime>
  <Words>1440</Words>
  <Application>Microsoft Office PowerPoint</Application>
  <PresentationFormat>Экран (4:3)</PresentationFormat>
  <Paragraphs>57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Calibri</vt:lpstr>
      <vt:lpstr>Constantia</vt:lpstr>
      <vt:lpstr>Wingdings 2</vt:lpstr>
      <vt:lpstr>Поток</vt:lpstr>
      <vt:lpstr>Творческий проект </vt:lpstr>
      <vt:lpstr>Презентация PowerPoint</vt:lpstr>
      <vt:lpstr>ИСТОРИЯ СОЗДАНИЯ ГОРОДА ОРЕНБУРГА</vt:lpstr>
      <vt:lpstr>Город Оренбург – столица Оренбуржья, областной центр</vt:lpstr>
      <vt:lpstr>Население Оренбурга превышает 600 тысяч человек, это крупнейший город Южного Урала.</vt:lpstr>
      <vt:lpstr>Самым излюбленным местом жителей и гостей Оренбурга является Набережная реки Урал. Там находится граница между Европой и Азией</vt:lpstr>
      <vt:lpstr>История создания моста через реку Урал </vt:lpstr>
      <vt:lpstr>Презентация PowerPoint</vt:lpstr>
      <vt:lpstr>Спуск к реке Урал в Оренбурге </vt:lpstr>
      <vt:lpstr>Река Урал в Оренбурге</vt:lpstr>
      <vt:lpstr>                                                                   Дом памяти</vt:lpstr>
      <vt:lpstr>Музей истории Оренбурга </vt:lpstr>
      <vt:lpstr>Музей-квартира Гагариных </vt:lpstr>
      <vt:lpstr>Оренбургский Караван-Сарай </vt:lpstr>
      <vt:lpstr>Драматический театр им А.М.Горького</vt:lpstr>
      <vt:lpstr>Музейный комплекс «Национальная деревня»</vt:lpstr>
      <vt:lpstr>Начало создания национальной деревни было положено  в 2007 году.</vt:lpstr>
      <vt:lpstr>Памятник Оренбургскому казачеству</vt:lpstr>
      <vt:lpstr>Промышленность Оренбурга В промышленности Оренбурга ведущие места принадлежат газодобывающей и газоперерабатывающей отраслям, машиностроению и металлообработке. Развиты также предприятия химической отрасли, пищевой и лёгкой промышленности </vt:lpstr>
      <vt:lpstr>Центральная улица города  - улица Чкалова</vt:lpstr>
      <vt:lpstr> Центральный аэропорт</vt:lpstr>
      <vt:lpstr>Библиотека ОГУ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Damir</dc:creator>
  <cp:lastModifiedBy>Popov Vlad</cp:lastModifiedBy>
  <cp:revision>16</cp:revision>
  <dcterms:created xsi:type="dcterms:W3CDTF">2011-03-14T17:01:22Z</dcterms:created>
  <dcterms:modified xsi:type="dcterms:W3CDTF">2024-09-22T08:12:14Z</dcterms:modified>
</cp:coreProperties>
</file>