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3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2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7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8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2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4743-C730-4382-9E36-7B599530CE12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F6BA2-E0FE-402A-AFE8-545ECA4CD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131" y="368489"/>
            <a:ext cx="8447964" cy="3248167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«Будущие пожарные»</a:t>
            </a:r>
            <a:br>
              <a:rPr lang="ru-RU" sz="9600" b="1" dirty="0" smtClean="0">
                <a:solidFill>
                  <a:srgbClr val="C00000"/>
                </a:solidFill>
              </a:rPr>
            </a:br>
            <a:r>
              <a:rPr lang="ru-RU" sz="4400" b="1" dirty="0" err="1" smtClean="0">
                <a:solidFill>
                  <a:srgbClr val="002060"/>
                </a:solidFill>
              </a:rPr>
              <a:t>Гейнц</a:t>
            </a:r>
            <a:r>
              <a:rPr lang="ru-RU" sz="4400" b="1" dirty="0" smtClean="0">
                <a:solidFill>
                  <a:srgbClr val="002060"/>
                </a:solidFill>
              </a:rPr>
              <a:t> Артём Егорович, 6 лет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6" y="3616656"/>
            <a:ext cx="4872250" cy="322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60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8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1612" r="7618"/>
          <a:stretch/>
        </p:blipFill>
        <p:spPr>
          <a:xfrm>
            <a:off x="464022" y="354843"/>
            <a:ext cx="7966706" cy="606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666328" y="900752"/>
            <a:ext cx="313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Будущий пожарный: к работе готов!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1"/>
            <a:ext cx="9348716" cy="656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348716" y="655093"/>
            <a:ext cx="2674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Поговорим о правилах пожарной безопасности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2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" y="68238"/>
            <a:ext cx="9053015" cy="678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57649" y="586854"/>
            <a:ext cx="2797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Наш мини-музей пожарной безопасности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40877"/>
            <a:ext cx="9266830" cy="630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44502" y="682388"/>
            <a:ext cx="22518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При пожаре звони: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01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C00000"/>
                </a:solidFill>
              </a:rPr>
              <a:t>112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11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0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3881"/>
          <a:stretch/>
        </p:blipFill>
        <p:spPr>
          <a:xfrm>
            <a:off x="0" y="22872"/>
            <a:ext cx="82432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66078" y="968991"/>
            <a:ext cx="33027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Дети,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помните о том, что нельзя шутить с огнём!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2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«Будущие пожарные» Гейнц Артём Егорович, 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«Пожарные» Гейнц Артём Егорович, 6 лет</dc:title>
  <dc:creator>RePack by Diakov</dc:creator>
  <cp:lastModifiedBy>RePack by Diakov</cp:lastModifiedBy>
  <cp:revision>4</cp:revision>
  <dcterms:created xsi:type="dcterms:W3CDTF">2024-09-11T13:02:36Z</dcterms:created>
  <dcterms:modified xsi:type="dcterms:W3CDTF">2024-09-11T13:34:46Z</dcterms:modified>
</cp:coreProperties>
</file>