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0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15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1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7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9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13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6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7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8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73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71725-F7A6-48C8-A025-856AD4DE19F5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5FEA4-E53B-45B8-B8BA-0605D1E1D0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5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альбома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«ВЕЧНАЯ ПАМЯТЬ»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0392" y="3628803"/>
            <a:ext cx="5245608" cy="16557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Белоусова Алина Сергеевна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Скворцова Оксана Анатольевна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Лисовская Елена Ивановна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«МАКИ»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№73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843" t="366"/>
          <a:stretch/>
        </p:blipFill>
        <p:spPr>
          <a:xfrm rot="16200000">
            <a:off x="6476111" y="2659507"/>
            <a:ext cx="3099054" cy="456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86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6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6171993" y="620197"/>
            <a:ext cx="4570756" cy="6094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210312"/>
            <a:ext cx="4940808" cy="638251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Касаясь трех великих океанов,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 лежит, раскинув города,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сеткою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меридианов,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Непобедима, широка, горда.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 час, когда последняя граната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Уже занесена в твоей руке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краткий миг припомнить разом надо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что у нас осталось вдалеке,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вспоминаешь не страну большую,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ты изъездил и узнал,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вспоминаешь родину - такую,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ее ты в детстве увидал.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Клочок земли, припавший к трем березам,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Далекую дорогу за леском,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Речонку со скрипучим перевозом,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Песчаный берег с низким ивняком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1941г.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0286" y="731520"/>
            <a:ext cx="3136392" cy="5394960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>  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АТАКА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ты по свистку, по знаку,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Встав на растоптанном снегу,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Готовясь броситься в атаку,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Винтовку вскинул на бегу,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 уютной показалась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Тебе холодная земля,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все на ней запоминалось: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Примерзший стебель ковыля,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Едва заметные пригорки,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Разрывов дымные следы,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Щепоть рассыпанной махорки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льдинки пролитой воды.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Казалось, чтобы оторваться,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 мало — надо два крыла.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Казалось, если лечь, остаться —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Земля бы крепостью была.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снег метет, пусть ветер гонит,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Пускай лежать здесь много дней.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Земля. На ней никто не тронет.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Лишь крепче прижимайся к ней.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173"/>
          <a:stretch/>
        </p:blipFill>
        <p:spPr>
          <a:xfrm rot="16200000">
            <a:off x="1589633" y="437485"/>
            <a:ext cx="4197096" cy="622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9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859536"/>
            <a:ext cx="3703320" cy="5851010"/>
          </a:xfrm>
        </p:spPr>
        <p:txBody>
          <a:bodyPr>
            <a:noAutofit/>
          </a:bodyPr>
          <a:lstStyle/>
          <a:p>
            <a:pPr algn="ctr"/>
            <a:r>
              <a:rPr lang="ru-RU" sz="1400" b="1" i="1" dirty="0"/>
              <a:t>Ты помнишь, Алеша, дороги Смоленщины,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шли бесконечные, злые дожди,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кринки несли нам усталые женщины,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Прижав, как детей, от дождя их к груди,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слезы они вытирали </a:t>
            </a:r>
            <a:r>
              <a:rPr lang="ru-RU" sz="1400" b="1" i="1" dirty="0" err="1"/>
              <a:t>украдкою</a:t>
            </a:r>
            <a:r>
              <a:rPr lang="ru-RU" sz="1400" b="1" i="1" dirty="0"/>
              <a:t>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вслед нам шептали:- Господь вас спаси!-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И снова себя называли солдатками,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встарь повелось на великой Руси.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Слезами измеренный чаще, чем верстами,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Шел тракт, на пригорках скрываясь из глаз: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Деревни, деревни, деревни с погостами,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будто на них вся Россия сошлась,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Как будто за каждою русской околицей,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Крестом своих рук ограждая живых,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Всем миром сойдясь, наши прадеды молятся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За в Бога не верящих внуков своих.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Ты знаешь, наверное, все-таки Родина -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Не дом городской, где я празднично жил,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А эти проселки, что дедами пройдены,</a:t>
            </a:r>
            <a:r>
              <a:rPr lang="ru-RU" sz="1400" b="1" i="1" dirty="0" smtClean="0"/>
              <a:t/>
            </a:r>
            <a:br>
              <a:rPr lang="ru-RU" sz="1400" b="1" i="1" dirty="0" smtClean="0"/>
            </a:br>
            <a:r>
              <a:rPr lang="ru-RU" sz="1400" b="1" i="1" dirty="0"/>
              <a:t>С простыми крестами их русских могил.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288579" y="-287627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904"/>
          <a:stretch/>
        </p:blipFill>
        <p:spPr>
          <a:xfrm rot="16200000">
            <a:off x="2523573" y="2740882"/>
            <a:ext cx="2934462" cy="44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6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874" y="2990088"/>
            <a:ext cx="4925565" cy="978408"/>
          </a:xfrm>
        </p:spPr>
        <p:txBody>
          <a:bodyPr>
            <a:noAutofit/>
          </a:bodyPr>
          <a:lstStyle/>
          <a:p>
            <a:r>
              <a:rPr lang="ru-RU" sz="2000" b="1" i="1" dirty="0"/>
              <a:t>Майор привез мальчишку на лафете.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Погибла мать. Сын не простился с ней.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За десять лет на том и этом свете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Ему зачтутся эти десять дней.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Его везли из крепости, из Бреста.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Был исцарапан пулями лафет.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Отцу казалось, что надежней места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Отныне в мире для ребенка нет.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Отец был ранен, и разбита пушка.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Привязанный к щиту, чтоб не упал,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Прижав к груди заснувшую игрушку,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000" b="1" i="1" dirty="0"/>
              <a:t>Седой мальчишка на лафете спал.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endParaRPr lang="ru-RU" sz="20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537"/>
          <a:stretch/>
        </p:blipFill>
        <p:spPr>
          <a:xfrm rot="16200000">
            <a:off x="7481942" y="-46069"/>
            <a:ext cx="295226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61681" y="3017520"/>
            <a:ext cx="2770632" cy="36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2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0392"/>
            <a:ext cx="10515600" cy="84029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День Победы, нежный и туманный,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заря, как зарево, красна,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Вдовою у могилы безымянной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Хлопочет запоздалая весна.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17"/>
          <a:stretch/>
        </p:blipFill>
        <p:spPr>
          <a:xfrm rot="16200000">
            <a:off x="1312400" y="1289522"/>
            <a:ext cx="2376596" cy="351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9526"/>
          <a:stretch/>
        </p:blipFill>
        <p:spPr>
          <a:xfrm rot="16200000">
            <a:off x="5032938" y="1322937"/>
            <a:ext cx="2362900" cy="348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95933" y="1494970"/>
            <a:ext cx="2284757" cy="304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515"/>
          <a:stretch/>
        </p:blipFill>
        <p:spPr>
          <a:xfrm rot="16200000">
            <a:off x="5202833" y="3641530"/>
            <a:ext cx="2023110" cy="3231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3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365125"/>
            <a:ext cx="5394960" cy="55967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Затихнет шрапнель, и начнется апрель.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прежний пиджак поменяю шинель.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Вернутся полки из похода,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сегодня погода.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сабля сечет, да и кровь все течет.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Брехня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у смерти есть точный расчет,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где-то я в поле остался...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Назначь мне свиданье, Настасья!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назначенный час заиграет трубач,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есть нам удача средь всех неудач,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все мы еще молодые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крылья у нас золотые...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859"/>
          <a:stretch/>
        </p:blipFill>
        <p:spPr>
          <a:xfrm rot="16200000">
            <a:off x="6549681" y="206982"/>
            <a:ext cx="3973935" cy="568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16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49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альбома  «ВЕЧНАЯ ПАМЯТЬ»</vt:lpstr>
      <vt:lpstr>РОДИНА Касаясь трех великих океанов, Она лежит, раскинув города, Покрыта сеткою меридианов, Непобедима, широка, горда.  Но в час, когда последняя граната Уже занесена в твоей руке И в краткий миг припомнить разом надо Все, что у нас осталось вдалеке,  Ты вспоминаешь не страну большую, Какую ты изъездил и узнал, Ты вспоминаешь родину - такую, Какой ее ты в детстве увидал.  Клочок земли, припавший к трем березам, Далекую дорогу за леском, Речонку со скрипучим перевозом, Песчаный берег с низким ивняком. 1941г.</vt:lpstr>
      <vt:lpstr>  АТАКА Когда ты по свистку, по знаку, Встав на растоптанном снегу, Готовясь броситься в атаку, Винтовку вскинул на бегу,  Какой уютной показалась Тебе холодная земля, Как все на ней запоминалось: Примерзший стебель ковыля,  Едва заметные пригорки, Разрывов дымные следы, Щепоть рассыпанной махорки И льдинки пролитой воды.  Казалось, чтобы оторваться, Рук мало — надо два крыла. Казалось, если лечь, остаться — Земля бы крепостью была.  Пусть снег метет, пусть ветер гонит, Пускай лежать здесь много дней. Земля. На ней никто не тронет. Лишь крепче прижимайся к ней.</vt:lpstr>
      <vt:lpstr>Ты помнишь, Алеша, дороги Смоленщины, Как шли бесконечные, злые дожди, Как кринки несли нам усталые женщины, Прижав, как детей, от дождя их к груди,  Как слезы они вытирали украдкою, Как вслед нам шептали:- Господь вас спаси!- И снова себя называли солдатками, Как встарь повелось на великой Руси.  Слезами измеренный чаще, чем верстами, Шел тракт, на пригорках скрываясь из глаз: Деревни, деревни, деревни с погостами, Как будто на них вся Россия сошлась,  Как будто за каждою русской околицей, Крестом своих рук ограждая живых, Всем миром сойдясь, наши прадеды молятся За в Бога не верящих внуков своих.  Ты знаешь, наверное, все-таки Родина - Не дом городской, где я празднично жил, А эти проселки, что дедами пройдены, С простыми крестами их русских могил.</vt:lpstr>
      <vt:lpstr>Майор привез мальчишку на лафете. Погибла мать. Сын не простился с ней. За десять лет на том и этом свете Ему зачтутся эти десять дней.  Его везли из крепости, из Бреста. Был исцарапан пулями лафет. Отцу казалось, что надежней места Отныне в мире для ребенка нет.  Отец был ранен, и разбита пушка. Привязанный к щиту, чтоб не упал, Прижав к груди заснувшую игрушку, Седой мальчишка на лафете спал. </vt:lpstr>
      <vt:lpstr>И в День Победы, нежный и туманный, Когда заря, как зарево, красна, Вдовою у могилы безымянной Хлопочет запоздалая весна.</vt:lpstr>
      <vt:lpstr>Затихнет шрапнель, и начнется апрель. На прежний пиджак поменяю шинель. Вернутся полки из похода, Такая сегодня погода.  А сабля сечет, да и кровь все течет. Брехня, что у смерти есть точный расчет, Что где-то я в поле остался... Назначь мне свиданье, Настасья!  В назначенный час заиграет трубач, Что есть нам удача средь всех неудач, Что все мы еще молодые И крылья у нас золотые...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альбома  «ВЕЧНАЯ ПАМЯТЬ»</dc:title>
  <dc:creator>Ноутпук</dc:creator>
  <cp:lastModifiedBy>Ноутпук</cp:lastModifiedBy>
  <cp:revision>5</cp:revision>
  <dcterms:created xsi:type="dcterms:W3CDTF">2024-03-13T10:29:36Z</dcterms:created>
  <dcterms:modified xsi:type="dcterms:W3CDTF">2024-03-13T11:39:36Z</dcterms:modified>
</cp:coreProperties>
</file>