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32" r:id="rId2"/>
  </p:sldMasterIdLst>
  <p:sldIdLst>
    <p:sldId id="256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5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29.01.2024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29.01.2024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29.01.2024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29.01.2024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29.01.2024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Объект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Объект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29.01.2024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29.01.2024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Объект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29.01.2024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29.01.2024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29.01.2024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29.01.2024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29.01.2024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29.01.2024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7" y="475539"/>
            <a:ext cx="2691489" cy="2951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585" y="3636577"/>
            <a:ext cx="2433144" cy="30243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956" y="401432"/>
            <a:ext cx="2808312" cy="30012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7" y="3458453"/>
            <a:ext cx="2717711" cy="26523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2" descr="C:\Users\Библиотека\Desktop\фото Новая папка\IMG_20240125_121747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1951145"/>
            <a:ext cx="2880320" cy="4709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993268" y="1195975"/>
            <a:ext cx="3711692" cy="70609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Медаль </a:t>
            </a:r>
            <a:br>
              <a:rPr lang="ru-RU" dirty="0" smtClean="0"/>
            </a:br>
            <a:r>
              <a:rPr lang="ru-RU" dirty="0" smtClean="0"/>
              <a:t>«За оборону Ленинграда»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37756145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2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</vt:i4>
      </vt:variant>
    </vt:vector>
  </HeadingPairs>
  <TitlesOfParts>
    <vt:vector size="3" baseType="lpstr">
      <vt:lpstr>Тема Office</vt:lpstr>
      <vt:lpstr>Бумажная</vt:lpstr>
      <vt:lpstr>   Медаль  «За оборону Ленинграда»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Медаль  «За оборону Ленинграда»</dc:title>
  <dc:creator>Библиотека</dc:creator>
  <cp:lastModifiedBy>Библиотека</cp:lastModifiedBy>
  <cp:revision>2</cp:revision>
  <dcterms:created xsi:type="dcterms:W3CDTF">2024-01-29T03:59:26Z</dcterms:created>
  <dcterms:modified xsi:type="dcterms:W3CDTF">2024-01-29T04:57:53Z</dcterms:modified>
</cp:coreProperties>
</file>