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19"/>
  </p:notesMasterIdLst>
  <p:sldIdLst>
    <p:sldId id="256" r:id="rId2"/>
    <p:sldId id="258" r:id="rId3"/>
    <p:sldId id="257" r:id="rId4"/>
    <p:sldId id="263" r:id="rId5"/>
    <p:sldId id="264" r:id="rId6"/>
    <p:sldId id="261" r:id="rId7"/>
    <p:sldId id="265" r:id="rId8"/>
    <p:sldId id="275" r:id="rId9"/>
    <p:sldId id="266" r:id="rId10"/>
    <p:sldId id="276" r:id="rId11"/>
    <p:sldId id="268" r:id="rId12"/>
    <p:sldId id="269" r:id="rId13"/>
    <p:sldId id="277" r:id="rId14"/>
    <p:sldId id="270" r:id="rId15"/>
    <p:sldId id="271" r:id="rId16"/>
    <p:sldId id="27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9T20:58:09.6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600.96387"/>
      <inkml:brushProperty name="anchorY" value="1367.72937"/>
      <inkml:brushProperty name="scaleFactor" value="0.5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83966-E9B9-4114-BCBD-4384F88A363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72D98-1695-4B43-9AA5-26F986D5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2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7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1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3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5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2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98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7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1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7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9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5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2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9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2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8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17B1A0-1D98-4B23-8F05-90C8A51DC6C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36C22F-2623-40E3-83CF-4FEBA3528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30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77372" y="1944912"/>
            <a:ext cx="12424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/>
              <a:t>    Как делался проект</a:t>
            </a:r>
          </a:p>
          <a:p>
            <a:r>
              <a:rPr lang="ru-RU" sz="7200" b="1" dirty="0"/>
              <a:t>         </a:t>
            </a:r>
            <a:r>
              <a:rPr lang="en-US" sz="7200" b="1" dirty="0"/>
              <a:t>“</a:t>
            </a:r>
            <a:r>
              <a:rPr lang="ru-RU" sz="7200" b="1" dirty="0" err="1"/>
              <a:t>Ливси</a:t>
            </a:r>
            <a:r>
              <a:rPr lang="ru-RU" sz="7200" b="1" dirty="0"/>
              <a:t> против курения</a:t>
            </a:r>
            <a:r>
              <a:rPr lang="en-US" sz="7200" b="1" dirty="0"/>
              <a:t>”</a:t>
            </a:r>
            <a:r>
              <a:rPr lang="ru-RU" sz="7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82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9" y="1428750"/>
            <a:ext cx="6001019" cy="36628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58" y="1428750"/>
            <a:ext cx="5727794" cy="3662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86AA03-3D82-14D0-AA3F-B52B553159F1}"/>
              </a:ext>
            </a:extLst>
          </p:cNvPr>
          <p:cNvSpPr txBox="1"/>
          <p:nvPr/>
        </p:nvSpPr>
        <p:spPr>
          <a:xfrm>
            <a:off x="5136542" y="333954"/>
            <a:ext cx="228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Дворик</a:t>
            </a:r>
            <a:endParaRPr lang="ru-RU" sz="3600" dirty="0"/>
          </a:p>
        </p:txBody>
      </p:sp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DEC2C9D8-AB41-4654-3ABE-7FDD3AD20657}"/>
                  </a:ext>
                </a:extLst>
              </p14:cNvPr>
              <p14:cNvContentPartPr/>
              <p14:nvPr/>
            </p14:nvContentPartPr>
            <p14:xfrm>
              <a:off x="6170181" y="556450"/>
              <a:ext cx="360" cy="36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DEC2C9D8-AB41-4654-3ABE-7FDD3AD20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2181" y="53881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32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7885" y="159657"/>
            <a:ext cx="3972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2.4</a:t>
            </a:r>
            <a:r>
              <a:rPr lang="ru-RU" sz="3600" dirty="0" smtClean="0"/>
              <a:t>. Анимирование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8B0BE8-B72D-8280-5C8A-129BA83A0CE2}"/>
              </a:ext>
            </a:extLst>
          </p:cNvPr>
          <p:cNvSpPr txBox="1"/>
          <p:nvPr/>
        </p:nvSpPr>
        <p:spPr>
          <a:xfrm>
            <a:off x="470636" y="1491930"/>
            <a:ext cx="4429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Когда я начал делать анимацию было трудно</a:t>
            </a:r>
            <a:r>
              <a:rPr lang="en-US" sz="2400" dirty="0"/>
              <a:t>, </a:t>
            </a:r>
            <a:r>
              <a:rPr lang="ru-RU" sz="2400" dirty="0"/>
              <a:t>но потом становилось легче.</a:t>
            </a:r>
            <a:r>
              <a:rPr lang="en-US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Сначала </a:t>
            </a:r>
            <a:r>
              <a:rPr lang="ru-RU" sz="2400" dirty="0"/>
              <a:t>я начал делать </a:t>
            </a:r>
            <a:r>
              <a:rPr lang="ru-RU" sz="2400" dirty="0" smtClean="0"/>
              <a:t>походку, </a:t>
            </a:r>
            <a:r>
              <a:rPr lang="ru-RU" sz="2400" dirty="0"/>
              <a:t>дальше </a:t>
            </a:r>
            <a:r>
              <a:rPr lang="ru-RU" sz="2400" dirty="0" smtClean="0"/>
              <a:t>момент, </a:t>
            </a:r>
            <a:r>
              <a:rPr lang="ru-RU" sz="2400" dirty="0"/>
              <a:t>когда он </a:t>
            </a:r>
            <a:r>
              <a:rPr lang="ru-RU" sz="2400" dirty="0" smtClean="0"/>
              <a:t>удивлён, </a:t>
            </a:r>
            <a:r>
              <a:rPr lang="ru-RU" sz="2400" dirty="0"/>
              <a:t>затем </a:t>
            </a:r>
            <a:r>
              <a:rPr lang="ru-RU" sz="2400" dirty="0" smtClean="0"/>
              <a:t>момент, </a:t>
            </a:r>
            <a:r>
              <a:rPr lang="ru-RU" sz="2400" dirty="0"/>
              <a:t>когда </a:t>
            </a:r>
            <a:r>
              <a:rPr lang="ru-RU" sz="2400" dirty="0" err="1"/>
              <a:t>Ливси</a:t>
            </a:r>
            <a:r>
              <a:rPr lang="ru-RU" sz="2400" dirty="0"/>
              <a:t> появляется около скамейки и выбрасывает табак.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Анимация </a:t>
            </a:r>
            <a:r>
              <a:rPr lang="ru-RU" sz="2400" dirty="0"/>
              <a:t>получилась хоть и </a:t>
            </a:r>
            <a:r>
              <a:rPr lang="ru-RU" sz="2400" dirty="0" smtClean="0"/>
              <a:t>маленькая, </a:t>
            </a:r>
            <a:r>
              <a:rPr lang="ru-RU" sz="2400" dirty="0"/>
              <a:t>но она мне понравилась.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0D4373-8AC8-AA58-C7F6-D0AF58759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599" y="1668021"/>
            <a:ext cx="6432626" cy="45442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3A599E-755A-1E14-06C1-5D364BF9E6FB}"/>
              </a:ext>
            </a:extLst>
          </p:cNvPr>
          <p:cNvSpPr txBox="1"/>
          <p:nvPr/>
        </p:nvSpPr>
        <p:spPr>
          <a:xfrm>
            <a:off x="7305775" y="1091820"/>
            <a:ext cx="246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Все ключевые кадры</a:t>
            </a:r>
          </a:p>
        </p:txBody>
      </p:sp>
    </p:spTree>
    <p:extLst>
      <p:ext uri="{BB962C8B-B14F-4D97-AF65-F5344CB8AC3E}">
        <p14:creationId xmlns:p14="http://schemas.microsoft.com/office/powerpoint/2010/main" val="20764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3004" y="116115"/>
            <a:ext cx="5059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2.5</a:t>
            </a:r>
            <a:r>
              <a:rPr lang="ru-RU" sz="3600" dirty="0" smtClean="0"/>
              <a:t>. Завершение </a:t>
            </a:r>
            <a:r>
              <a:rPr lang="ru-RU" sz="3600" dirty="0"/>
              <a:t>работы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A868D-5982-7E37-2FA3-AB5A44213454}"/>
              </a:ext>
            </a:extLst>
          </p:cNvPr>
          <p:cNvSpPr txBox="1"/>
          <p:nvPr/>
        </p:nvSpPr>
        <p:spPr>
          <a:xfrm>
            <a:off x="1345720" y="1493886"/>
            <a:ext cx="5115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После всех этапов создание проекта надо было записать проект на видео. Я выбрал программу под название </a:t>
            </a:r>
            <a:r>
              <a:rPr lang="en-US" sz="2400" dirty="0"/>
              <a:t>OBS</a:t>
            </a:r>
            <a:r>
              <a:rPr lang="ru-RU" sz="2400" dirty="0"/>
              <a:t>. Она бесплатная и без потери качества. После записи я отправил видео и файл с проектом руководителю моей работы </a:t>
            </a:r>
            <a:r>
              <a:rPr lang="ru-RU" sz="2400" dirty="0" smtClean="0"/>
              <a:t>Беловой Анастасии Николаевне.  </a:t>
            </a:r>
            <a:r>
              <a:rPr lang="ru-RU" sz="2400" dirty="0"/>
              <a:t>Дальше она отправила </a:t>
            </a:r>
            <a:r>
              <a:rPr lang="ru-RU" sz="2400" dirty="0" smtClean="0"/>
              <a:t>мою работу на </a:t>
            </a:r>
            <a:r>
              <a:rPr lang="ru-RU" sz="2400" dirty="0" smtClean="0"/>
              <a:t>конкурс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B6C62-743E-FC7C-332E-04128F651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66" y="1493886"/>
            <a:ext cx="3870227" cy="38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0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BDF9E-93AA-410D-E851-0B8CFFB35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0" y="750870"/>
            <a:ext cx="4017194" cy="53562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5E4959-B205-3DAE-9D89-FA87C602B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54" y="750870"/>
            <a:ext cx="4017195" cy="5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5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6F6D2C-E40F-D75F-C52A-F19B96660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52" y="810705"/>
            <a:ext cx="3927442" cy="5236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3A3D40-C9E9-440B-B6BE-91A11FACB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69" y="810704"/>
            <a:ext cx="3927442" cy="52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6" y="306669"/>
            <a:ext cx="3607564" cy="2705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877" y="2678169"/>
            <a:ext cx="5046464" cy="3784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342" y="306669"/>
            <a:ext cx="3771743" cy="28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лиуллов Исмаил 5а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702" y="325497"/>
            <a:ext cx="11547904" cy="63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2376" y="2967335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43" y="972458"/>
            <a:ext cx="114372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Здравствуйте, Уважаемые </a:t>
            </a:r>
            <a:r>
              <a:rPr lang="ru-RU" sz="5400" dirty="0"/>
              <a:t>члены жюри! Я ученик </a:t>
            </a:r>
            <a:r>
              <a:rPr lang="ru-RU" sz="5400" dirty="0" smtClean="0"/>
              <a:t>6А2 </a:t>
            </a:r>
            <a:r>
              <a:rPr lang="ru-RU" sz="5400" dirty="0"/>
              <a:t>класса </a:t>
            </a:r>
            <a:r>
              <a:rPr lang="ru-RU" sz="5400" dirty="0" err="1"/>
              <a:t>Алиуллов</a:t>
            </a:r>
            <a:r>
              <a:rPr lang="ru-RU" sz="5400" dirty="0"/>
              <a:t> Исмаил. Руководитель моей работы Белова Анастасия Николаевна Должность : учитель </a:t>
            </a:r>
            <a:r>
              <a:rPr lang="ru-RU" sz="5400" dirty="0" smtClean="0"/>
              <a:t>информатики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1535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769" y="618637"/>
            <a:ext cx="79190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            </a:t>
            </a:r>
            <a:r>
              <a:rPr lang="en-US" sz="4400" b="1" dirty="0"/>
              <a:t>     </a:t>
            </a:r>
            <a:r>
              <a:rPr lang="ru-RU" sz="4400" b="1" dirty="0"/>
              <a:t>План</a:t>
            </a:r>
            <a:r>
              <a:rPr lang="en-US" sz="4400" b="1" dirty="0"/>
              <a:t>:</a:t>
            </a:r>
            <a:endParaRPr lang="ru-RU" sz="4400" b="1" dirty="0"/>
          </a:p>
          <a:p>
            <a:r>
              <a:rPr lang="ru-RU" sz="3200" b="1" dirty="0"/>
              <a:t>1</a:t>
            </a:r>
            <a:r>
              <a:rPr lang="ru-RU" sz="3200" b="1" dirty="0" smtClean="0"/>
              <a:t>. Тема</a:t>
            </a:r>
            <a:endParaRPr lang="ru-RU" sz="3200" b="1" dirty="0"/>
          </a:p>
          <a:p>
            <a:r>
              <a:rPr lang="ru-RU" sz="3200" dirty="0"/>
              <a:t> 1.1</a:t>
            </a:r>
            <a:r>
              <a:rPr lang="ru-RU" sz="3200" dirty="0" smtClean="0"/>
              <a:t>. Выбор </a:t>
            </a:r>
            <a:r>
              <a:rPr lang="ru-RU" sz="3200" dirty="0"/>
              <a:t>номинации</a:t>
            </a:r>
          </a:p>
          <a:p>
            <a:r>
              <a:rPr lang="ru-RU" sz="3200" dirty="0"/>
              <a:t> 1.2</a:t>
            </a:r>
            <a:r>
              <a:rPr lang="ru-RU" sz="3200" dirty="0" smtClean="0"/>
              <a:t>. </a:t>
            </a:r>
            <a:r>
              <a:rPr lang="ru-RU" sz="3200" dirty="0" smtClean="0"/>
              <a:t>Выбор </a:t>
            </a:r>
            <a:r>
              <a:rPr lang="ru-RU" sz="3200" dirty="0" smtClean="0"/>
              <a:t>темы</a:t>
            </a:r>
          </a:p>
          <a:p>
            <a:endParaRPr lang="ru-RU" sz="3200" dirty="0"/>
          </a:p>
          <a:p>
            <a:r>
              <a:rPr lang="ru-RU" sz="3200" b="1" dirty="0"/>
              <a:t>2</a:t>
            </a:r>
            <a:r>
              <a:rPr lang="en-US" sz="3200" b="1" dirty="0" smtClean="0"/>
              <a:t>.</a:t>
            </a:r>
            <a:r>
              <a:rPr lang="ru-RU" sz="3200" b="1" dirty="0" smtClean="0"/>
              <a:t> Создание </a:t>
            </a:r>
            <a:r>
              <a:rPr lang="ru-RU" sz="3200" b="1" dirty="0"/>
              <a:t>проекта</a:t>
            </a:r>
          </a:p>
          <a:p>
            <a:r>
              <a:rPr lang="ru-RU" sz="3200" dirty="0"/>
              <a:t> 2.1</a:t>
            </a:r>
            <a:r>
              <a:rPr lang="en-US" sz="3200" dirty="0" smtClean="0"/>
              <a:t>.</a:t>
            </a:r>
            <a:r>
              <a:rPr lang="ru-RU" sz="3200" dirty="0" smtClean="0"/>
              <a:t> Программа, в которой </a:t>
            </a:r>
            <a:r>
              <a:rPr lang="ru-RU" sz="3200" dirty="0"/>
              <a:t>создан проект</a:t>
            </a:r>
          </a:p>
          <a:p>
            <a:r>
              <a:rPr lang="ru-RU" sz="3200" dirty="0"/>
              <a:t> 2.2</a:t>
            </a:r>
            <a:r>
              <a:rPr lang="en-US" sz="3200" dirty="0" smtClean="0"/>
              <a:t>.</a:t>
            </a:r>
            <a:r>
              <a:rPr lang="ru-RU" sz="3200" dirty="0" smtClean="0"/>
              <a:t> Главный </a:t>
            </a:r>
            <a:r>
              <a:rPr lang="ru-RU" sz="3200" dirty="0"/>
              <a:t>персонаж</a:t>
            </a:r>
          </a:p>
          <a:p>
            <a:r>
              <a:rPr lang="ru-RU" sz="3200" dirty="0"/>
              <a:t> 2.3</a:t>
            </a:r>
            <a:r>
              <a:rPr lang="en-US" sz="3200" dirty="0" smtClean="0"/>
              <a:t>.</a:t>
            </a:r>
            <a:r>
              <a:rPr lang="ru-RU" sz="3200" dirty="0" smtClean="0"/>
              <a:t> Создание </a:t>
            </a:r>
            <a:r>
              <a:rPr lang="ru-RU" sz="3200" dirty="0"/>
              <a:t>локации</a:t>
            </a:r>
          </a:p>
          <a:p>
            <a:r>
              <a:rPr lang="ru-RU" sz="3200" dirty="0"/>
              <a:t> 2.4</a:t>
            </a:r>
            <a:r>
              <a:rPr lang="ru-RU" sz="3200" dirty="0" smtClean="0"/>
              <a:t>. Анимирование</a:t>
            </a:r>
            <a:endParaRPr lang="ru-RU" sz="3200" dirty="0"/>
          </a:p>
          <a:p>
            <a:r>
              <a:rPr lang="ru-RU" sz="3200" dirty="0"/>
              <a:t> 2.5</a:t>
            </a:r>
            <a:r>
              <a:rPr lang="ru-RU" sz="3200" dirty="0" smtClean="0"/>
              <a:t>. Завершение </a:t>
            </a:r>
            <a:r>
              <a:rPr lang="ru-RU" sz="3200" dirty="0"/>
              <a:t>работы </a:t>
            </a:r>
          </a:p>
        </p:txBody>
      </p:sp>
    </p:spTree>
    <p:extLst>
      <p:ext uri="{BB962C8B-B14F-4D97-AF65-F5344CB8AC3E}">
        <p14:creationId xmlns:p14="http://schemas.microsoft.com/office/powerpoint/2010/main" val="320323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2805" y="1213839"/>
            <a:ext cx="4657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1.1</a:t>
            </a:r>
            <a:r>
              <a:rPr lang="ru-RU" sz="3600" dirty="0" smtClean="0"/>
              <a:t>. Выбор </a:t>
            </a:r>
            <a:r>
              <a:rPr lang="ru-RU" sz="3600" dirty="0"/>
              <a:t>номинации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743" y="1999835"/>
            <a:ext cx="9713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Было </a:t>
            </a:r>
            <a:r>
              <a:rPr lang="ru-RU" sz="3600" dirty="0" smtClean="0"/>
              <a:t>много номинаций</a:t>
            </a:r>
            <a:r>
              <a:rPr lang="ru-RU" sz="3600" dirty="0" smtClean="0"/>
              <a:t>: </a:t>
            </a:r>
            <a:r>
              <a:rPr lang="ru-RU" sz="3600" dirty="0"/>
              <a:t>это </a:t>
            </a:r>
            <a:r>
              <a:rPr lang="en-US" sz="3600" dirty="0"/>
              <a:t>“2D </a:t>
            </a:r>
            <a:r>
              <a:rPr lang="ru-RU" sz="3600" dirty="0"/>
              <a:t>компьютерная графика</a:t>
            </a:r>
            <a:r>
              <a:rPr lang="en-US" sz="3600" dirty="0" smtClean="0"/>
              <a:t>;</a:t>
            </a:r>
            <a:r>
              <a:rPr lang="ru-RU" sz="3600" dirty="0" smtClean="0"/>
              <a:t> </a:t>
            </a:r>
            <a:r>
              <a:rPr lang="en-US" sz="3600" dirty="0" smtClean="0"/>
              <a:t>2D </a:t>
            </a:r>
            <a:r>
              <a:rPr lang="ru-RU" sz="3600" dirty="0"/>
              <a:t>компьютерная анимация</a:t>
            </a:r>
            <a:r>
              <a:rPr lang="en-US" sz="3600" dirty="0" smtClean="0"/>
              <a:t>;</a:t>
            </a:r>
            <a:r>
              <a:rPr lang="ru-RU" sz="3600" dirty="0" smtClean="0"/>
              <a:t> </a:t>
            </a:r>
            <a:r>
              <a:rPr lang="en-US" sz="3600" dirty="0" smtClean="0"/>
              <a:t>3D </a:t>
            </a:r>
            <a:r>
              <a:rPr lang="ru-RU" sz="3600" dirty="0"/>
              <a:t>компьютерная графика</a:t>
            </a:r>
            <a:r>
              <a:rPr lang="en-US" sz="3600" dirty="0" smtClean="0"/>
              <a:t>;</a:t>
            </a:r>
            <a:r>
              <a:rPr lang="ru-RU" sz="3600" dirty="0" smtClean="0"/>
              <a:t> </a:t>
            </a:r>
            <a:r>
              <a:rPr lang="en-US" sz="3600" dirty="0" smtClean="0"/>
              <a:t>3D </a:t>
            </a:r>
            <a:r>
              <a:rPr lang="ru-RU" sz="3600" dirty="0"/>
              <a:t>компьютерная анимация</a:t>
            </a:r>
            <a:r>
              <a:rPr lang="en-US" sz="3600" dirty="0" smtClean="0"/>
              <a:t>;</a:t>
            </a:r>
            <a:r>
              <a:rPr lang="ru-RU" sz="3600" dirty="0" smtClean="0"/>
              <a:t> </a:t>
            </a:r>
            <a:r>
              <a:rPr lang="en-US" sz="3600" dirty="0" smtClean="0"/>
              <a:t>Web-</a:t>
            </a:r>
            <a:r>
              <a:rPr lang="ru-RU" sz="3600" dirty="0"/>
              <a:t>дизайн</a:t>
            </a:r>
            <a:r>
              <a:rPr lang="en-US" sz="3600" dirty="0" smtClean="0"/>
              <a:t>;</a:t>
            </a:r>
            <a:r>
              <a:rPr lang="ru-RU" sz="3600" dirty="0" smtClean="0"/>
              <a:t> Прикладная </a:t>
            </a:r>
            <a:r>
              <a:rPr lang="ru-RU" sz="3600" dirty="0"/>
              <a:t>программа</a:t>
            </a:r>
            <a:r>
              <a:rPr lang="en-US" sz="3600" dirty="0" smtClean="0"/>
              <a:t>;</a:t>
            </a:r>
            <a:r>
              <a:rPr lang="ru-RU" sz="3600" dirty="0" smtClean="0"/>
              <a:t> Анимационное </a:t>
            </a:r>
            <a:r>
              <a:rPr lang="ru-RU" sz="3600" dirty="0"/>
              <a:t>искусство</a:t>
            </a:r>
            <a:r>
              <a:rPr lang="en-US" sz="3600" dirty="0" smtClean="0"/>
              <a:t>;</a:t>
            </a:r>
            <a:r>
              <a:rPr lang="ru-RU" sz="3600" dirty="0" smtClean="0"/>
              <a:t> Коллаж</a:t>
            </a:r>
            <a:endParaRPr lang="ru-RU" sz="3600" dirty="0"/>
          </a:p>
          <a:p>
            <a:r>
              <a:rPr lang="ru-RU" sz="3600" dirty="0"/>
              <a:t>Но я выбрал </a:t>
            </a:r>
            <a:r>
              <a:rPr lang="en-US" sz="3600" dirty="0"/>
              <a:t>“3D </a:t>
            </a:r>
            <a:r>
              <a:rPr lang="ru-RU" sz="3600" dirty="0"/>
              <a:t>компьютерную анимацию</a:t>
            </a:r>
            <a:r>
              <a:rPr lang="en-US" sz="3600" dirty="0"/>
              <a:t>”</a:t>
            </a:r>
            <a:r>
              <a:rPr lang="ru-RU" sz="3600" dirty="0"/>
              <a:t> потому что я осваивал 3</a:t>
            </a:r>
            <a:r>
              <a:rPr lang="en-US" sz="3600" dirty="0"/>
              <a:t>D </a:t>
            </a:r>
            <a:r>
              <a:rPr lang="ru-RU" sz="3600" dirty="0" smtClean="0"/>
              <a:t>курс в </a:t>
            </a:r>
            <a:r>
              <a:rPr lang="en-US" sz="3600" dirty="0" smtClean="0"/>
              <a:t>Blender.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3969" y="75066"/>
            <a:ext cx="32310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800" dirty="0"/>
              <a:t>1.Тема</a:t>
            </a:r>
          </a:p>
        </p:txBody>
      </p:sp>
    </p:spTree>
    <p:extLst>
      <p:ext uri="{BB962C8B-B14F-4D97-AF65-F5344CB8AC3E}">
        <p14:creationId xmlns:p14="http://schemas.microsoft.com/office/powerpoint/2010/main" val="237972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521" y="442940"/>
            <a:ext cx="3407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1.2. </a:t>
            </a:r>
            <a:r>
              <a:rPr lang="ru-RU" sz="3600" dirty="0" smtClean="0"/>
              <a:t>Выбор </a:t>
            </a:r>
            <a:r>
              <a:rPr lang="ru-RU" sz="3600" dirty="0"/>
              <a:t>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761" y="1381459"/>
            <a:ext cx="10765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Самой </a:t>
            </a:r>
            <a:r>
              <a:rPr lang="ru-RU" sz="2800" b="1" dirty="0"/>
              <a:t>яркой </a:t>
            </a:r>
            <a:r>
              <a:rPr lang="ru-RU" sz="2800" b="1" dirty="0" smtClean="0"/>
              <a:t> и актуальной темой </a:t>
            </a:r>
            <a:r>
              <a:rPr lang="ru-RU" sz="2800" b="1" dirty="0"/>
              <a:t>мне </a:t>
            </a:r>
            <a:r>
              <a:rPr lang="ru-RU" sz="2800" b="1" dirty="0" smtClean="0"/>
              <a:t>показалось тема </a:t>
            </a:r>
          </a:p>
          <a:p>
            <a:r>
              <a:rPr lang="ru-RU" sz="2800" b="1" dirty="0" smtClean="0"/>
              <a:t>«</a:t>
            </a:r>
            <a:r>
              <a:rPr lang="ru-RU" sz="2800" b="1" dirty="0" smtClean="0"/>
              <a:t>Я </a:t>
            </a:r>
            <a:r>
              <a:rPr lang="ru-RU" sz="2800" b="1" dirty="0"/>
              <a:t>за здоровый образ жизни</a:t>
            </a:r>
            <a:r>
              <a:rPr lang="ru-RU" sz="2800" b="1" dirty="0" smtClean="0"/>
              <a:t>!»</a:t>
            </a:r>
            <a:r>
              <a:rPr lang="en-US" sz="2800" b="1" dirty="0" smtClean="0"/>
              <a:t>,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потому </a:t>
            </a:r>
            <a:r>
              <a:rPr lang="ru-RU" sz="2800" b="1" dirty="0"/>
              <a:t>что </a:t>
            </a:r>
            <a:r>
              <a:rPr lang="ru-RU" sz="2800" b="1" dirty="0" smtClean="0"/>
              <a:t>– это </a:t>
            </a:r>
            <a:r>
              <a:rPr lang="ru-RU" sz="2800" b="1" dirty="0"/>
              <a:t>самая частая </a:t>
            </a:r>
            <a:r>
              <a:rPr lang="ru-RU" sz="2800" b="1" dirty="0" smtClean="0"/>
              <a:t>проблема, с которой встречаются </a:t>
            </a:r>
            <a:r>
              <a:rPr lang="ru-RU" sz="2800" b="1" dirty="0"/>
              <a:t>каждый день школьники и </a:t>
            </a:r>
            <a:r>
              <a:rPr lang="ru-RU" sz="2800" b="1" dirty="0" smtClean="0"/>
              <a:t>взрослые, </a:t>
            </a:r>
            <a:r>
              <a:rPr lang="ru-RU" sz="2800" b="1" dirty="0"/>
              <a:t>с которой надо бороться.</a:t>
            </a:r>
          </a:p>
        </p:txBody>
      </p:sp>
    </p:spTree>
    <p:extLst>
      <p:ext uri="{BB962C8B-B14F-4D97-AF65-F5344CB8AC3E}">
        <p14:creationId xmlns:p14="http://schemas.microsoft.com/office/powerpoint/2010/main" val="393581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68" y="1137409"/>
            <a:ext cx="856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2.1</a:t>
            </a:r>
            <a:r>
              <a:rPr lang="en-US" sz="3600" dirty="0" smtClean="0"/>
              <a:t>.</a:t>
            </a:r>
            <a:r>
              <a:rPr lang="ru-RU" sz="3600" dirty="0" smtClean="0"/>
              <a:t> Программа, в которой </a:t>
            </a:r>
            <a:r>
              <a:rPr lang="ru-RU" sz="3600" dirty="0"/>
              <a:t>создан проект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34" y="1680296"/>
            <a:ext cx="2362200" cy="1933575"/>
          </a:xfrm>
          <a:prstGeom prst="rect">
            <a:avLst/>
          </a:prstGeom>
          <a:gradFill>
            <a:gsLst>
              <a:gs pos="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</p:pic>
      <p:sp>
        <p:nvSpPr>
          <p:cNvPr id="4" name="TextBox 3"/>
          <p:cNvSpPr txBox="1"/>
          <p:nvPr/>
        </p:nvSpPr>
        <p:spPr>
          <a:xfrm>
            <a:off x="294968" y="1952671"/>
            <a:ext cx="7477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 меня было всего 1 выбор и он пал на программу под названием </a:t>
            </a:r>
            <a:r>
              <a:rPr lang="en-US" sz="2400" dirty="0"/>
              <a:t>Blender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968" y="2883410"/>
            <a:ext cx="7589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Blender</a:t>
            </a:r>
            <a:r>
              <a:rPr lang="ru-RU" sz="2000" b="1" dirty="0"/>
              <a:t> 3D </a:t>
            </a:r>
            <a:r>
              <a:rPr lang="ru-RU" sz="2000" dirty="0"/>
              <a:t>– бесплатный программный продукт, предназначенный для создания и редактирования трехмерной графики. Программа распространена на всех популярных платформах, имеет открытый исходный код и доступна совершенно бесплатно всем желающим, а также есть версия на русском языке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Эти особенности сделали ее крайне популярной как среди начинающих пользователей, так и среди настоящих профессионалов моделирования. Софт нередко выбирается в качестве основного рабочего инструмента для больших и серьезных проектов. В нём понятный интерфейс и он очень быстрый </a:t>
            </a:r>
            <a:endParaRPr lang="ru-RU" sz="2000" i="0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951732"/>
            <a:ext cx="4210050" cy="25216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16903" y="83636"/>
            <a:ext cx="62093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/>
              <a:t>2</a:t>
            </a:r>
            <a:r>
              <a:rPr lang="en-US" sz="5400" dirty="0" smtClean="0"/>
              <a:t>.</a:t>
            </a:r>
            <a:r>
              <a:rPr lang="ru-RU" sz="5400" dirty="0" smtClean="0"/>
              <a:t> Создание </a:t>
            </a:r>
            <a:r>
              <a:rPr lang="ru-RU" sz="5400" dirty="0"/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50615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7398" y="116114"/>
            <a:ext cx="4666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2.2</a:t>
            </a:r>
            <a:r>
              <a:rPr lang="en-US" sz="3600" dirty="0" smtClean="0"/>
              <a:t>.</a:t>
            </a:r>
            <a:r>
              <a:rPr lang="ru-RU" sz="3600" dirty="0" smtClean="0"/>
              <a:t> Главный </a:t>
            </a:r>
            <a:r>
              <a:rPr lang="ru-RU" sz="3600" dirty="0"/>
              <a:t>персонаж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8896" y="762445"/>
            <a:ext cx="598380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Мне надо было подобрать </a:t>
            </a:r>
            <a:r>
              <a:rPr lang="ru-RU" sz="2800" dirty="0" smtClean="0"/>
              <a:t>дружелюбного персонажа, </a:t>
            </a:r>
            <a:r>
              <a:rPr lang="ru-RU" sz="2800" dirty="0"/>
              <a:t>который </a:t>
            </a:r>
            <a:r>
              <a:rPr lang="ru-RU" sz="2800" dirty="0" smtClean="0"/>
              <a:t>бы подходил </a:t>
            </a:r>
            <a:r>
              <a:rPr lang="ru-RU" sz="2800" dirty="0"/>
              <a:t>к самой теме. </a:t>
            </a:r>
            <a:r>
              <a:rPr lang="ru-RU" sz="2800" dirty="0" smtClean="0"/>
              <a:t>Сначала </a:t>
            </a:r>
            <a:r>
              <a:rPr lang="ru-RU" sz="2800" dirty="0"/>
              <a:t>мне в голову </a:t>
            </a:r>
            <a:r>
              <a:rPr lang="ru-RU" sz="2800" dirty="0" smtClean="0"/>
              <a:t>ничего </a:t>
            </a:r>
            <a:r>
              <a:rPr lang="ru-RU" sz="2800" dirty="0"/>
              <a:t>не </a:t>
            </a:r>
            <a:r>
              <a:rPr lang="ru-RU" sz="2800" dirty="0" smtClean="0"/>
              <a:t>приходило, но </a:t>
            </a:r>
            <a:r>
              <a:rPr lang="ru-RU" sz="2800" dirty="0"/>
              <a:t>тут я вспомнил одну фразу </a:t>
            </a:r>
            <a:r>
              <a:rPr lang="en-US" sz="2800" dirty="0"/>
              <a:t>“</a:t>
            </a:r>
            <a:r>
              <a:rPr lang="ru-RU" sz="2800" dirty="0"/>
              <a:t>Слово «ром» и слово «смерть» для вас означают одно и то </a:t>
            </a:r>
            <a:r>
              <a:rPr lang="ru-RU" sz="2800" dirty="0" smtClean="0"/>
              <a:t>же</a:t>
            </a:r>
            <a:r>
              <a:rPr lang="en-US" sz="2800" dirty="0" smtClean="0"/>
              <a:t>”</a:t>
            </a:r>
            <a:r>
              <a:rPr lang="ru-RU" sz="2800" dirty="0"/>
              <a:t>. И я понял что эта фраза </a:t>
            </a:r>
            <a:r>
              <a:rPr lang="ru-RU" sz="2800" b="1" dirty="0"/>
              <a:t>Доктора </a:t>
            </a:r>
            <a:r>
              <a:rPr lang="ru-RU" sz="2800" b="1" dirty="0" err="1"/>
              <a:t>Ливси</a:t>
            </a:r>
            <a:r>
              <a:rPr lang="ru-RU" sz="2800" dirty="0"/>
              <a:t>. Доктор </a:t>
            </a:r>
            <a:r>
              <a:rPr lang="ru-RU" sz="2800" dirty="0" err="1" smtClean="0"/>
              <a:t>Ливси</a:t>
            </a:r>
            <a:r>
              <a:rPr lang="ru-RU" sz="2800" dirty="0" smtClean="0"/>
              <a:t> – очень </a:t>
            </a:r>
            <a:r>
              <a:rPr lang="ru-RU" sz="2800" dirty="0"/>
              <a:t>дружелюбен, общителен, оптимистичен и приветлив. Хороший дипломат. Выступает за соблюдение здорового образа жизни, не женат.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22" y="544431"/>
            <a:ext cx="3668978" cy="2741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22" y="3713999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2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971549"/>
            <a:ext cx="3210619" cy="559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894" y="316661"/>
            <a:ext cx="325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Персонаж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971549"/>
            <a:ext cx="3552811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487" y="0"/>
            <a:ext cx="453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2.3</a:t>
            </a:r>
            <a:r>
              <a:rPr lang="en-US" sz="3600" dirty="0"/>
              <a:t>.</a:t>
            </a:r>
            <a:r>
              <a:rPr lang="ru-RU" sz="3600" dirty="0"/>
              <a:t>Создание локации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" y="822833"/>
            <a:ext cx="510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Локация пришла мне в голову сразу. </a:t>
            </a:r>
            <a:endParaRPr lang="ru-RU" sz="2500" dirty="0" smtClean="0"/>
          </a:p>
          <a:p>
            <a:r>
              <a:rPr lang="ru-RU" sz="2500" dirty="0" smtClean="0"/>
              <a:t>Это </a:t>
            </a:r>
            <a:r>
              <a:rPr lang="ru-RU" sz="2500" dirty="0"/>
              <a:t>был небольшой дворик с детской площадкой и </a:t>
            </a:r>
            <a:r>
              <a:rPr lang="ru-RU" sz="2500" dirty="0" smtClean="0"/>
              <a:t>маленьким </a:t>
            </a:r>
            <a:r>
              <a:rPr lang="ru-RU" sz="2500" dirty="0"/>
              <a:t>парком. На локацию ушло меньше </a:t>
            </a:r>
            <a:r>
              <a:rPr lang="ru-RU" sz="2500" dirty="0" smtClean="0"/>
              <a:t>времени, </a:t>
            </a:r>
            <a:r>
              <a:rPr lang="ru-RU" sz="2500" dirty="0"/>
              <a:t>чем на персонажа. </a:t>
            </a:r>
            <a:endParaRPr lang="ru-RU" sz="2500" dirty="0" smtClean="0"/>
          </a:p>
          <a:p>
            <a:r>
              <a:rPr lang="ru-RU" sz="2500" dirty="0" smtClean="0"/>
              <a:t>Этот </a:t>
            </a:r>
            <a:r>
              <a:rPr lang="ru-RU" sz="2500" dirty="0"/>
              <a:t>дворик я построил из </a:t>
            </a:r>
            <a:r>
              <a:rPr lang="ru-RU" sz="2500" dirty="0" smtClean="0"/>
              <a:t>воспоминаний, когда жил в Москве. </a:t>
            </a:r>
          </a:p>
          <a:p>
            <a:r>
              <a:rPr lang="ru-RU" sz="2500" dirty="0" smtClean="0"/>
              <a:t>Мне кажется, </a:t>
            </a:r>
            <a:r>
              <a:rPr lang="ru-RU" sz="2500" dirty="0"/>
              <a:t>если Доктор </a:t>
            </a:r>
            <a:r>
              <a:rPr lang="ru-RU" sz="2500" dirty="0" err="1"/>
              <a:t>Ливси</a:t>
            </a:r>
            <a:r>
              <a:rPr lang="ru-RU" sz="2500" dirty="0"/>
              <a:t> жил </a:t>
            </a:r>
            <a:r>
              <a:rPr lang="ru-RU" sz="2500" dirty="0" smtClean="0"/>
              <a:t>бы в </a:t>
            </a:r>
            <a:r>
              <a:rPr lang="ru-RU" sz="2500" dirty="0"/>
              <a:t>этом </a:t>
            </a:r>
            <a:r>
              <a:rPr lang="ru-RU" sz="2500" dirty="0" smtClean="0"/>
              <a:t>дворе, </a:t>
            </a:r>
            <a:r>
              <a:rPr lang="ru-RU" sz="2500" dirty="0"/>
              <a:t>то ему </a:t>
            </a:r>
            <a:r>
              <a:rPr lang="ru-RU" sz="2500" dirty="0" smtClean="0"/>
              <a:t>очень бы понравилось </a:t>
            </a:r>
            <a:r>
              <a:rPr lang="ru-RU" sz="2500" dirty="0"/>
              <a:t>жить там. </a:t>
            </a:r>
            <a:endParaRPr lang="ru-RU" sz="2500" dirty="0" smtClean="0"/>
          </a:p>
          <a:p>
            <a:r>
              <a:rPr lang="ru-RU" sz="2500" dirty="0" smtClean="0"/>
              <a:t>Я </a:t>
            </a:r>
            <a:r>
              <a:rPr lang="ru-RU" sz="2500" dirty="0"/>
              <a:t>думаю что дворик получился очень красивым.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343025"/>
            <a:ext cx="6362813" cy="46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9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438</TotalTime>
  <Words>563</Words>
  <Application>Microsoft Office PowerPoint</Application>
  <PresentationFormat>Широкоэкранный</PresentationFormat>
  <Paragraphs>47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37</cp:revision>
  <dcterms:created xsi:type="dcterms:W3CDTF">2023-04-19T09:36:14Z</dcterms:created>
  <dcterms:modified xsi:type="dcterms:W3CDTF">2023-12-26T06:01:40Z</dcterms:modified>
</cp:coreProperties>
</file>