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47B5E-00D6-4F08-B3DD-AF2BDF7BEEC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C47B-ECB7-4428-A374-7A59DCA7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«Семейские обычаи и традиции»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C47B-ECB7-4428-A374-7A59DCA729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2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«Костюм для куклы  своими руками»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C47B-ECB7-4428-A374-7A59DCA729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7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C47B-ECB7-4428-A374-7A59DCA729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8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«Посиделки у самовара»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C47B-ECB7-4428-A374-7A59DCA729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7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Музей ДОУ «Родничок»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C47B-ECB7-4428-A374-7A59DCA729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4853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B1AB-B1C0-4DD3-9E27-3C91985311C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FC3-2068-4A65-8F34-0F54644B4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7377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B1AB-B1C0-4DD3-9E27-3C91985311C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FC3-2068-4A65-8F34-0F54644B4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6677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FB1AB-B1C0-4DD3-9E27-3C91985311C7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2FC3-2068-4A65-8F34-0F54644B4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8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3.jpeg" /><Relationship Id="rId4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Relationship Id="rId4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t="21691" b="25572"/>
          <a:stretch>
            <a:fillRect/>
          </a:stretch>
        </p:blipFill>
        <p:spPr>
          <a:xfrm>
            <a:off x="0" y="1378424"/>
            <a:ext cx="12192000" cy="37258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636" y="4884928"/>
            <a:ext cx="9144000" cy="1655762"/>
          </a:xfrm>
        </p:spPr>
        <p:txBody>
          <a:bodyPr/>
          <a:lstStyle/>
          <a:p>
            <a:r>
              <a:rPr lang="ru-RU" smtClean="0"/>
              <a:t>Муниципальное бюджетное дошкольное образовательное учреждение Детский сад «Теремок»</a:t>
            </a:r>
          </a:p>
          <a:p>
            <a:r>
              <a:rPr lang="ru-RU"/>
              <a:t>с</a:t>
            </a:r>
            <a:r>
              <a:rPr lang="ru-RU" smtClean="0"/>
              <a:t>. Бичура, Бичурского района, Республики Бурятия  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9558" y="232012"/>
            <a:ext cx="114212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smtClean="0">
                <a:solidFill>
                  <a:srgbClr val="C00000"/>
                </a:solidFill>
              </a:rPr>
              <a:t>«</a:t>
            </a:r>
            <a:r>
              <a:rPr lang="ru-RU" sz="4400">
                <a:solidFill>
                  <a:srgbClr val="C00000"/>
                </a:solidFill>
              </a:rPr>
              <a:t>Приобщение детей дошкольного возраста </a:t>
            </a:r>
            <a:endParaRPr lang="ru-RU" sz="4400" smtClean="0">
              <a:solidFill>
                <a:srgbClr val="C00000"/>
              </a:solidFill>
            </a:endParaRPr>
          </a:p>
          <a:p>
            <a:r>
              <a:rPr lang="ru-RU" sz="4400" smtClean="0">
                <a:solidFill>
                  <a:srgbClr val="C00000"/>
                </a:solidFill>
              </a:rPr>
              <a:t>к </a:t>
            </a:r>
            <a:r>
              <a:rPr lang="ru-RU" sz="4400">
                <a:solidFill>
                  <a:srgbClr val="C00000"/>
                </a:solidFill>
              </a:rPr>
              <a:t>истории </a:t>
            </a:r>
            <a:r>
              <a:rPr lang="ru-RU" sz="4400" smtClean="0">
                <a:solidFill>
                  <a:srgbClr val="C00000"/>
                </a:solidFill>
              </a:rPr>
              <a:t>и </a:t>
            </a:r>
            <a:r>
              <a:rPr lang="ru-RU" sz="4400">
                <a:solidFill>
                  <a:srgbClr val="C00000"/>
                </a:solidFill>
              </a:rPr>
              <a:t>культуре семейских Забайкалья»</a:t>
            </a:r>
          </a:p>
          <a:p>
            <a:endParaRPr lang="ru-RU" sz="4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500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0365" cy="6858000"/>
          </a:xfrm>
          <a:prstGeom prst="rect">
            <a:avLst/>
          </a:prstGeom>
        </p:spPr>
      </p:pic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9" y="365125"/>
            <a:ext cx="8333613" cy="6248716"/>
          </a:xfrm>
        </p:spPr>
      </p:pic>
      <p:sp>
        <p:nvSpPr>
          <p:cNvPr id="9" name="Прямоугольник 8"/>
          <p:cNvSpPr/>
          <p:nvPr/>
        </p:nvSpPr>
        <p:spPr>
          <a:xfrm>
            <a:off x="5964393" y="329050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39202" y="5032190"/>
            <a:ext cx="2932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smtClean="0">
                <a:solidFill>
                  <a:srgbClr val="FFFF00"/>
                </a:solidFill>
              </a:rPr>
              <a:t>«Посиделки у самовара»</a:t>
            </a:r>
            <a:endParaRPr lang="ru-RU" sz="3600" b="1" i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8601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" y="247484"/>
            <a:ext cx="4772273" cy="6363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12" y="1658203"/>
            <a:ext cx="6603084" cy="49523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16294" y="763562"/>
            <a:ext cx="506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smtClean="0">
                <a:solidFill>
                  <a:srgbClr val="FFFF00"/>
                </a:solidFill>
              </a:rPr>
              <a:t>Музей ДОУ «Родничок» </a:t>
            </a:r>
            <a:endParaRPr lang="ru-RU" sz="3600" b="1" i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513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4" y="794530"/>
            <a:ext cx="7025249" cy="52689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62" y="498143"/>
            <a:ext cx="4396285" cy="58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159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036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b="16030"/>
          <a:stretch>
            <a:fillRect/>
          </a:stretch>
        </p:blipFill>
        <p:spPr>
          <a:xfrm>
            <a:off x="135057" y="119417"/>
            <a:ext cx="5912039" cy="6619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239" y="119417"/>
            <a:ext cx="5011844" cy="66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9456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8" b="25705"/>
          <a:stretch>
            <a:fillRect/>
          </a:stretch>
        </p:blipFill>
        <p:spPr>
          <a:xfrm>
            <a:off x="232012" y="0"/>
            <a:ext cx="11532358" cy="6701051"/>
          </a:xfrm>
        </p:spPr>
      </p:pic>
    </p:spTree>
    <p:extLst>
      <p:ext uri="{BB962C8B-B14F-4D97-AF65-F5344CB8AC3E}">
        <p14:creationId xmlns:p14="http://schemas.microsoft.com/office/powerpoint/2010/main" val="301629061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427" y="0"/>
            <a:ext cx="10515600" cy="753991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FFFF00"/>
                </a:solidFill>
              </a:rPr>
              <a:t>Игра «Заря –заряница»</a:t>
            </a:r>
            <a:endParaRPr lang="ru-RU" b="1" i="1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5" y="606415"/>
            <a:ext cx="9853684" cy="6389415"/>
          </a:xfrm>
        </p:spPr>
      </p:pic>
    </p:spTree>
    <p:extLst>
      <p:ext uri="{BB962C8B-B14F-4D97-AF65-F5344CB8AC3E}">
        <p14:creationId xmlns:p14="http://schemas.microsoft.com/office/powerpoint/2010/main" val="43695983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70365" cy="6858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5" y="606415"/>
            <a:ext cx="9853684" cy="6389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711" y="-148724"/>
            <a:ext cx="612091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3111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7277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62" y="809778"/>
            <a:ext cx="9908275" cy="60482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17633" y="148673"/>
            <a:ext cx="6310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smtClean="0">
                <a:solidFill>
                  <a:srgbClr val="FFFF00"/>
                </a:solidFill>
              </a:rPr>
              <a:t>Театр с напольными куклами  </a:t>
            </a:r>
            <a:endParaRPr lang="ru-RU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3819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" y="-101414"/>
            <a:ext cx="1217036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t="15503"/>
          <a:stretch>
            <a:fillRect/>
          </a:stretch>
        </p:blipFill>
        <p:spPr>
          <a:xfrm>
            <a:off x="630094" y="101414"/>
            <a:ext cx="5907184" cy="66551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01645" y="427741"/>
            <a:ext cx="4504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mtClean="0">
                <a:solidFill>
                  <a:srgbClr val="FFFF00"/>
                </a:solidFill>
              </a:rPr>
              <a:t>«Костюм для куклы  своими руками»</a:t>
            </a:r>
            <a:endParaRPr lang="ru-RU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403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5" y="0"/>
            <a:ext cx="4951777" cy="6608539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35" y="1580736"/>
            <a:ext cx="6850341" cy="5137756"/>
          </a:xfrm>
        </p:spPr>
      </p:pic>
      <p:sp>
        <p:nvSpPr>
          <p:cNvPr id="12" name="Прямоугольник 11"/>
          <p:cNvSpPr/>
          <p:nvPr/>
        </p:nvSpPr>
        <p:spPr>
          <a:xfrm>
            <a:off x="59443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34705" y="22561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smtClean="0">
                <a:solidFill>
                  <a:srgbClr val="FFFF00"/>
                </a:solidFill>
              </a:rPr>
              <a:t>«Приобщение детей дошкольного возраста к истории и культуре семейских Забайкалья»</a:t>
            </a:r>
            <a:endParaRPr lang="ru-RU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4594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0365" cy="685800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698"/>
            <a:ext cx="10140075" cy="66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1947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959453" cy="67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4315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10</Paragraphs>
  <Slides>13</Slides>
  <Notes>5</Notes>
  <TotalTime>53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7">
      <vt:lpstr>Arial</vt:lpstr>
      <vt:lpstr>Calibri Light</vt:lpstr>
      <vt:lpstr>Calibri</vt:lpstr>
      <vt:lpstr>Тема Office</vt:lpstr>
      <vt:lpstr>PowerPoint Presentation</vt:lpstr>
      <vt:lpstr>PowerPoint Presentation</vt:lpstr>
      <vt:lpstr>Игра «Заря –заряница»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Admin</dc:creator>
  <cp:lastModifiedBy>Admin</cp:lastModifiedBy>
  <cp:revision>7</cp:revision>
  <dcterms:created xsi:type="dcterms:W3CDTF">2023-09-08T07:23:43Z</dcterms:created>
  <dcterms:modified xsi:type="dcterms:W3CDTF">2023-09-08T08:33:24Z</dcterms:modified>
</cp:coreProperties>
</file>