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65" r:id="rId3"/>
    <p:sldId id="267" r:id="rId4"/>
    <p:sldId id="268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2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0165E-4682-4AB0-833C-158DFBE67E1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263F-39C0-4E00-AAC4-587158894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6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263F-39C0-4E00-AAC4-587158894AA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4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A5C660-8FCA-4875-8440-3D2A0D97B67B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7A6CDF-AD9E-4F80-B88E-3EDF8B94B6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740664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6700" b="1" dirty="0" smtClean="0"/>
              <a:t>«</a:t>
            </a: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z="6700" b="1" dirty="0"/>
              <a:t> помнили…»</a:t>
            </a:r>
            <a:br>
              <a:rPr lang="ru-RU" sz="6700" b="1" dirty="0"/>
            </a:b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</a:t>
            </a:r>
            <a:r>
              <a:rPr lang="ru-RU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dirty="0"/>
              <a:t>в</a:t>
            </a:r>
            <a:r>
              <a:rPr lang="ru-RU" sz="4900" dirty="0" smtClean="0"/>
              <a:t>ыставка </a:t>
            </a:r>
            <a:r>
              <a:rPr lang="ru-RU" sz="4900" dirty="0"/>
              <a:t>рисунков, посвященная защитникам</a:t>
            </a:r>
            <a:br>
              <a:rPr lang="ru-RU" sz="4900" dirty="0"/>
            </a:br>
            <a:r>
              <a:rPr lang="ru-RU" sz="4900" dirty="0"/>
              <a:t> Советского </a:t>
            </a:r>
            <a:r>
              <a:rPr lang="ru-RU" sz="4900" dirty="0" smtClean="0"/>
              <a:t>Заполярья</a:t>
            </a: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221088"/>
            <a:ext cx="5292080" cy="23042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изобразительного искусства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ЗАТО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СОШ№1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А.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Дильмухаметова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306607.vk.me/v306607128/8758/eQPUPdbH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" y="5257800"/>
            <a:ext cx="91346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2295" y="183778"/>
            <a:ext cx="3209560" cy="86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Б.Ф</a:t>
            </a:r>
            <a:r>
              <a:rPr lang="ru-RU" dirty="0" smtClean="0"/>
              <a:t>. Сафонов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908720"/>
            <a:ext cx="4073656" cy="434908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Советский летчик, дважды Герой Советского Союза. Ходят легенды, что немцы передавали  сообщения: « Сафонов в воздухе!», это означало, что немецким самолетам надлежало вернуться на базу. 30 мая 1942 года гвардии подполковник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Б.Ф.Сафонов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уже командиром 2 –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Гвардейского Краснознаменного авиаполка, вылетел во главе звена истребителей на прикрытие каравана судов Р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Q-16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идущих к Мурманску. Ведя бой с превосходящими силами противника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Б.Ф.Сафонов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сбил три вражеских самолета, но погиб сам в этом бою. За короткий период (11 месяцев),который суждено было провоевать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Б.Ф.Сафонову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 уничтожил более 30 –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вражеских самолетов.</a:t>
            </a:r>
          </a:p>
          <a:p>
            <a:pPr marL="82296" indent="0" algn="just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рисунка: </a:t>
            </a:r>
          </a:p>
          <a:p>
            <a:pPr marL="82296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Савинова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ЗАТО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www.dmc51.ru/images/geroiSS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3" y="0"/>
            <a:ext cx="1854379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Рисунок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2823216" cy="39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s306607.vk.me/v306607128/8758/eQPUPdbH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" y="5517232"/>
            <a:ext cx="91346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738" y="0"/>
            <a:ext cx="3713616" cy="83671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В.Н. Леонов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764704"/>
            <a:ext cx="4001648" cy="4896543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командовал отрядом морских разведчиков Северного военно-морского флота. Отряд морских разведчиков не раз громил тылы противника, перерезал коммуникации и добывал ценные сведения. Своими смелыми действиями отряд наводил страх на врага. Фашисты некогда не могли предугадать, где появятся разведчики, какой штаб в тылу врага обречен на разгром. Внезапно вырастая за спиной у ошеломленного противника, нанося разящие удары, разведчики также внезапно и бесследно исчезали. В.Н. Леонов и его разведчики  проникали в укрепленные гитлеровцами фиорды Норвегии. Они первыми побывали на земле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Петсамо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Киркенеса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подготовить высадку советских  десантов, шаг за шагом они  очищали Север от захватчиков.               </a:t>
            </a:r>
          </a:p>
          <a:p>
            <a:pPr marL="82296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рисунка: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Боисов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ЗАТО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</a:t>
            </a:r>
          </a:p>
          <a:p>
            <a:pPr marL="82296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otvoyna.ru/pic/leo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1513640" cy="20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Рисунок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2798084" cy="41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74967"/>
            <a:ext cx="37856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Фисанович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196751"/>
            <a:ext cx="4289680" cy="4060169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Герой Советского Союза. В 1941 году являлся командиром подлодки М-172  бригады подлодок Северного флота. В 1941 году его лодка потопила три вражеских корабля в Баренцевом море. Весной 1944 года капитан 2 ранга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И.И.Фисанович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командирован в Великобританию, где англичане должны были передать Советскому Союзу четыре подводные лодки. Их нужно было переправить на советскую военную базу. </a:t>
            </a:r>
          </a:p>
          <a:p>
            <a:pPr marL="82296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26 июля 1944 года  подлодка В-1,   которой командовал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И.И.Фисанович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вышла из британского порта и взяла курс на г. Полярный. 27 июля 1944 года подлодка на связь не вышла. Время и точное место гибели лодки не известны.</a:t>
            </a:r>
          </a:p>
          <a:p>
            <a:pPr marL="82296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рисунка: Ермакова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Елена, учащаяся МБОУ ЗАТО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Видяево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cs306607.vk.me/v306607128/8758/eQPUPdbH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5" y="5256921"/>
            <a:ext cx="91346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2-tub-ru.yandex.net/i?id=e466800cfbdccdc4213bc871f4725ff3&amp;n=33&amp;h=190&amp;w=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5" y="-28263"/>
            <a:ext cx="1437793" cy="199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Рисунок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70187"/>
            <a:ext cx="2841476" cy="44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16632"/>
            <a:ext cx="7498080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</a:t>
            </a:r>
          </a:p>
          <a:p>
            <a:pPr marL="82296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82296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...Вам, юноши и девушки, преемники славных традиций отцов, дедов, прадедов.</a:t>
            </a:r>
          </a:p>
          <a:p>
            <a:pPr marL="82296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Вам, русские люди, чьи сердца согрели и вдохновили авторов прекрасных произведений о воинской доблести…</a:t>
            </a:r>
          </a:p>
          <a:p>
            <a:pPr marL="82296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498080" cy="480060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Пасмурным утром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октября</a:t>
            </a:r>
          </a:p>
          <a:p>
            <a:pPr marL="82296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Карельского фронта и Северного флота начали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Петсамо-Киркенесскую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наступательную операцию, получившую название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"Десятый сталинский удар".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 советских войск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октября 1944 года завершилось полным разгромом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немецко-фашистских войск в Заполярье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http://cs306607.vk.me/v306607128/8758/eQPUPdbH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" y="5257800"/>
            <a:ext cx="91346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ru-RU" dirty="0" smtClean="0"/>
              <a:t>«Перед боем»</a:t>
            </a:r>
            <a:endParaRPr lang="ru-RU" dirty="0"/>
          </a:p>
        </p:txBody>
      </p:sp>
      <p:pic>
        <p:nvPicPr>
          <p:cNvPr id="1026" name="Picture 2" descr="C:\Users\User\Desktop\__________2.12j8gx4g2480k84s84o8s08o8.ejcuplo1l0oo0sk8c40s8osc4.th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966531" cy="500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8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88640"/>
            <a:ext cx="4248472" cy="64087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188641"/>
            <a:ext cx="4176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«Память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солдатская память, строгая доля мужчин,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ней ничего не прибавить, кроме седин и морщин.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Трудная радость победы в сердце солдата жива.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рассказах об этом память скупа на слова.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как все ветераны, страха, не зная в бою,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слезу вытирала, молодость встретив свою.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ней ничего не прибавишь, кроме седин и морщин.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солдатская память,…… 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Строгая доля мужчин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Синявский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«Русский солдат»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Смолина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Софья,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учащаяся МБОУ ЗАТО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</p:txBody>
      </p:sp>
      <p:pic>
        <p:nvPicPr>
          <p:cNvPr id="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713"/>
            <a:ext cx="4224337" cy="6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306607.vk.me/v306607128/8758/eQPUPdbH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" y="5373216"/>
            <a:ext cx="91346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405" y="188640"/>
            <a:ext cx="378562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Ф.А. </a:t>
            </a:r>
            <a:r>
              <a:rPr lang="ru-RU" dirty="0" err="1" smtClean="0"/>
              <a:t>Видяев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7204" y="836712"/>
            <a:ext cx="4336484" cy="496855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Именем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Ф.А.Видяева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 наш родной поселок, именем человека, который отдал жизнь за защиту наших северных границ. В 1942 году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Ф.А.Видяев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назначен командиром подлодки Щ-421. За боевые успехи был награжден тремя орденами Красного Знамени. 1 июля 1943года экипаж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Ф.А.Видяева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ушел в свой последний, девятнадцатый поход. На базу они не вернулись…</a:t>
            </a:r>
          </a:p>
          <a:p>
            <a:pPr marL="82296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городе Полярном, 6 ноября 1943 года недалеко от пирса, где друзья провожали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Ф.А.Видяева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последний поход, отважному подводнику на собранные североморцами средства  был поставлен памятник. Автор его – флотский художник Алексей Кольцов. 28 июля 1967 года по проекту скульптора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Д.М.Епифанова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писали тогда: « в дном из заполярных гарнизонов» установлен еще один памятник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Видяеву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Федор Алексеевич – без головного убора, в кители с тремя орденами Красного Знамени на груди. Такой  была его прижизненная фотография.   К 100-летию  со дня рождения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Ф.А.Видяева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ноября 2012 года на его малой родине в Самарской области открыли памятник  легендарному моряку- подводнику.                          </a:t>
            </a:r>
          </a:p>
          <a:p>
            <a:pPr marL="82296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рисунка: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Алискендаров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Артур,</a:t>
            </a:r>
          </a:p>
          <a:p>
            <a:pPr marL="82296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ЗАТО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</a:t>
            </a:r>
          </a:p>
          <a:p>
            <a:pPr marL="82296" indent="0" algn="just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samddn.ru/images/stories/na_site/2012/Oktober/%D0%92%D0%98%D0%94%D0%AF%D0%95%D0%92%20%D0%A4.%D0%90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1536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Видяе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80" y="1150481"/>
            <a:ext cx="2801032" cy="383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4320480" cy="878534"/>
          </a:xfrm>
        </p:spPr>
        <p:txBody>
          <a:bodyPr/>
          <a:lstStyle/>
          <a:p>
            <a:r>
              <a:rPr lang="ru-RU" dirty="0" smtClean="0"/>
              <a:t>      А.Ф. </a:t>
            </a:r>
            <a:r>
              <a:rPr lang="ru-RU" dirty="0" err="1"/>
              <a:t>Б</a:t>
            </a:r>
            <a:r>
              <a:rPr lang="ru-RU" dirty="0" err="1" smtClean="0"/>
              <a:t>редов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865282"/>
            <a:ext cx="4896544" cy="479596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Командир пулеметного  отделения 155-го стрелкового полка 14-й стрелковой дивизии 14-й Армии Карельского фронта, сержант.</a:t>
            </a:r>
          </a:p>
          <a:p>
            <a:pPr marL="82296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октябре 1944г., в ходе Петсамо-Киркенесской наступательной операции совершил подвиг.  Уничтожил 80 фашистов со своей огневой точки. Когда пулеметные ленты закончились, командир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А.Ф.Бредов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наводчик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Н.А.Шкуров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забрасывать врагов гранатами. Последней гранатой они подорвали себя и пулемет. Воины, одушевленные их подвигом, овладели высотой Придорожная, истребив 200 гитлеровцев.</a:t>
            </a:r>
          </a:p>
          <a:p>
            <a:pPr marL="82296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Указом Президиума Верховного Совета СССР от 	24 марта  1945 года сержанту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Бредову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А.Ф. присвоено звание Героя Советского Союза посмертно. Имя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А.Ф.Бредова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гордостью носят улицы в городах Мурманск, Никель, школа №1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г.Мурманска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рыболовный траулер, в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г.Мурманск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А.Ф.Бредову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установлен памятник.</a:t>
            </a:r>
          </a:p>
          <a:p>
            <a:pPr marL="82296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рисунка : Чуркин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ЗАТО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</a:t>
            </a:r>
          </a:p>
          <a:p>
            <a:pPr marL="82296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cs306607.vk.me/v306607128/8758/eQPUPdbH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" y="5445224"/>
            <a:ext cx="91346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.liveinternet.ru/images/attach/c/1/61/533/61533018_Bredov_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224136" cy="19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1070"/>
            <a:ext cx="2633663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887" y="188639"/>
            <a:ext cx="3785624" cy="7200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Н.А. Лунин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699" y="1133404"/>
            <a:ext cx="4356989" cy="3996404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Командир подводной лодки Щ-421,контр-адмирал, Герой Советского Союза. Все действия Н.А. Лунина отличались точным расчетом, дерзостью и оправданным риском. 5 февраля 1942 года подлодка под его командованием потопила немецкий пароход «Консул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Шульте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В июне 1942 года  лодка заняла позицию севернее острова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Рольвсей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прикрытия конвоя Р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-17. В ходе операций потопила вражеский эсминец и повредила немецкий крейсер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Терпиц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82296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конце 1943 года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Н.А.Лунин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назначен командиром дивизиона подводных лодок Северного флота. После войны командовал соединениями подводных кораблей, стал кандидатом военных наук.</a:t>
            </a:r>
          </a:p>
          <a:p>
            <a:pPr marL="82296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82296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рисунка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Цесь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ЗАТО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</a:t>
            </a:r>
          </a:p>
          <a:p>
            <a:pPr marL="82296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cs306607.vk.me/v306607128/8758/eQPUPdbH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" y="5257800"/>
            <a:ext cx="91346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3-tub-ru.yandex.net/i?id=4edebaa94a5224b2e7051bc69c3e443b&amp;n=33&amp;h=190&amp;w=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66258" cy="23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3404"/>
            <a:ext cx="2719387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s306607.vk.me/v306607128/8758/eQPUPdbH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" y="5445224"/>
            <a:ext cx="91346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141" y="52841"/>
            <a:ext cx="3785624" cy="78387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И.М. Сивко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764704"/>
            <a:ext cx="4001648" cy="482453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Великой Отечественной войны молодой краснофлотец подал рапорт: « Прошу направить меня на фронт, так как я хочу защищать свою любимую Родину до последней капли крови и до полного разгрома фашистской гадины…». 2 августа 1941 года в районе реки Большая Западная Лица прикрывал отход подразделения. Вынес из боя раненого командира, а сам продолжал вести бой, удерживая позицию. Последней гранатой подорвал себя и окружавших его вражеских солдат. </a:t>
            </a:r>
          </a:p>
          <a:p>
            <a:pPr marL="82296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Присвоено звание Героя Советского Союза посмертно. В мирное время имя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И.М.Сивко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носят школы №1 в г. Североморск, №2 в г. Николаевске. Его именем названы улицы в г. Полярном, Мурманске, рыболовный траулер.</a:t>
            </a:r>
          </a:p>
          <a:p>
            <a:pPr marL="82296" indent="0" algn="just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рисунка: </a:t>
            </a:r>
          </a:p>
          <a:p>
            <a:pPr marL="82296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Щеколдина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Екатерина, учащаяся МБОУ ЗАТО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Видяево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h.120-bal.ru/pars_docs/refs/21/20762/20762_html_3aa9244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9"/>
            <a:ext cx="1618838" cy="24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Рисунок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74" y="1183085"/>
            <a:ext cx="2803166" cy="384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765</TotalTime>
  <Words>504</Words>
  <Application>Microsoft Office PowerPoint</Application>
  <PresentationFormat>Экран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           «Чтобы помнили…» Виртуальная выставка рисунков, посвященная защитникам  Советского Заполярья</vt:lpstr>
      <vt:lpstr>Презентация PowerPoint</vt:lpstr>
      <vt:lpstr>Презентация PowerPoint</vt:lpstr>
      <vt:lpstr>«Перед боем»</vt:lpstr>
      <vt:lpstr>Презентация PowerPoint</vt:lpstr>
      <vt:lpstr>Ф.А. Видяев</vt:lpstr>
      <vt:lpstr>      А.Ф. Бредов</vt:lpstr>
      <vt:lpstr>      Н.А. Лунин</vt:lpstr>
      <vt:lpstr>И.М. Сивко</vt:lpstr>
      <vt:lpstr>Б.Ф. Сафонов</vt:lpstr>
      <vt:lpstr>В.Н. Леонов</vt:lpstr>
      <vt:lpstr>И.И. Фисанович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«Чтобы помнили…»</dc:title>
  <dc:creator>XTreme.ws</dc:creator>
  <cp:lastModifiedBy>RePack by Diakov</cp:lastModifiedBy>
  <cp:revision>57</cp:revision>
  <dcterms:created xsi:type="dcterms:W3CDTF">2015-10-04T10:26:27Z</dcterms:created>
  <dcterms:modified xsi:type="dcterms:W3CDTF">2024-03-20T06:59:06Z</dcterms:modified>
</cp:coreProperties>
</file>