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6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9" autoAdjust="0"/>
    <p:restoredTop sz="94615" autoAdjust="0"/>
  </p:normalViewPr>
  <p:slideViewPr>
    <p:cSldViewPr>
      <p:cViewPr varScale="1">
        <p:scale>
          <a:sx n="81" d="100"/>
          <a:sy n="81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93DE-48E0-4A59-B6A1-4DA98DB61611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89C-C02A-4E56-A9F0-A42D8BDDE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286544" cy="4143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Детско-юношеский Конкурс развития творческих компетенций </a:t>
            </a:r>
            <a:r>
              <a:rPr lang="ru-RU" sz="4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«Активность. Спорт. Здоровье»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3932" y="4941168"/>
            <a:ext cx="5796136" cy="11045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старшего дошкольного  возраста 5-6 лет.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«Звездочки».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культуре: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Хайбулина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968552" cy="762000"/>
          </a:xfrm>
        </p:spPr>
        <p:txBody>
          <a:bodyPr>
            <a:noAutofit/>
          </a:bodyPr>
          <a:lstStyle/>
          <a:p>
            <a:pPr algn="l" defTabSz="91440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«Звездочки и Здоровье»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429156" cy="332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908720"/>
            <a:ext cx="3600268" cy="479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176464" cy="31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flipH="1">
            <a:off x="323528" y="4077072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Пальчиковая гимнастика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220072" y="5013176"/>
            <a:ext cx="3462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плоскостопия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232454" cy="430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028458" cy="357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43400" y="479715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плоскостопия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249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92696"/>
            <a:ext cx="4456600" cy="762000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«Звездочки и  активный образ жизни»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12" descr="IMG_20231012_103526_678@-1350819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02667" y="1714488"/>
            <a:ext cx="448691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IMG_20231012_103504_774@-754041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3714777" cy="293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59832" y="508518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Полоса препятствий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07196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384376" cy="308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4941168"/>
            <a:ext cx="40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Полезные упражнения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31012_104127_598@-966598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929091" cy="523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231012_104150_038@-21031854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616547" cy="482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5" descr="20230519_105501@14591834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80727"/>
            <a:ext cx="4100466" cy="389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1880" y="5085184"/>
            <a:ext cx="1648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31023-WA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3463224" cy="461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231016-WA0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9" y="1285860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613847"/>
            <a:ext cx="36460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«Звездочки и спорт»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98119" cy="519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836712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499760" cy="523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888432" cy="396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720513" cy="557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692696"/>
            <a:ext cx="3312368" cy="49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347</TotalTime>
  <Words>54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Детско-юношеский Конкурс развития творческих компетенций «Активность. Спорт. Здоровье» </vt:lpstr>
      <vt:lpstr>«Звездочки и  активный образ жизни»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«Звездочки и Здоровье»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развития творческих компетенций «Активность. Спорт. Здоровье»</dc:title>
  <dc:creator>Наталья</dc:creator>
  <cp:lastModifiedBy>Наталья</cp:lastModifiedBy>
  <cp:revision>40</cp:revision>
  <dcterms:created xsi:type="dcterms:W3CDTF">2023-10-15T15:38:12Z</dcterms:created>
  <dcterms:modified xsi:type="dcterms:W3CDTF">2023-11-05T08:00:03Z</dcterms:modified>
</cp:coreProperties>
</file>