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B71-F34E-47C3-9FD6-16D94EC753C5}" type="datetimeFigureOut">
              <a:rPr lang="ru-RU" smtClean="0"/>
              <a:t>чт 19.10.23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79-3C16-4193-85F0-7E72E1A3B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51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B71-F34E-47C3-9FD6-16D94EC753C5}" type="datetimeFigureOut">
              <a:rPr lang="ru-RU" smtClean="0"/>
              <a:t>чт 19.10.23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79-3C16-4193-85F0-7E72E1A3B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4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B71-F34E-47C3-9FD6-16D94EC753C5}" type="datetimeFigureOut">
              <a:rPr lang="ru-RU" smtClean="0"/>
              <a:t>чт 19.10.23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79-3C16-4193-85F0-7E72E1A3B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07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B71-F34E-47C3-9FD6-16D94EC753C5}" type="datetimeFigureOut">
              <a:rPr lang="ru-RU" smtClean="0"/>
              <a:t>чт 19.10.23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79-3C16-4193-85F0-7E72E1A3B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72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B71-F34E-47C3-9FD6-16D94EC753C5}" type="datetimeFigureOut">
              <a:rPr lang="ru-RU" smtClean="0"/>
              <a:t>чт 19.10.23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79-3C16-4193-85F0-7E72E1A3B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85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B71-F34E-47C3-9FD6-16D94EC753C5}" type="datetimeFigureOut">
              <a:rPr lang="ru-RU" smtClean="0"/>
              <a:t>чт 19.10.23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79-3C16-4193-85F0-7E72E1A3B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05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B71-F34E-47C3-9FD6-16D94EC753C5}" type="datetimeFigureOut">
              <a:rPr lang="ru-RU" smtClean="0"/>
              <a:t>чт 19.10.23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79-3C16-4193-85F0-7E72E1A3B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55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B71-F34E-47C3-9FD6-16D94EC753C5}" type="datetimeFigureOut">
              <a:rPr lang="ru-RU" smtClean="0"/>
              <a:t>чт 19.10.23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79-3C16-4193-85F0-7E72E1A3B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52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B71-F34E-47C3-9FD6-16D94EC753C5}" type="datetimeFigureOut">
              <a:rPr lang="ru-RU" smtClean="0"/>
              <a:t>чт 19.10.23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79-3C16-4193-85F0-7E72E1A3B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05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B71-F34E-47C3-9FD6-16D94EC753C5}" type="datetimeFigureOut">
              <a:rPr lang="ru-RU" smtClean="0"/>
              <a:t>чт 19.10.23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79-3C16-4193-85F0-7E72E1A3B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36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B71-F34E-47C3-9FD6-16D94EC753C5}" type="datetimeFigureOut">
              <a:rPr lang="ru-RU" smtClean="0"/>
              <a:t>чт 19.10.23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DA79-3C16-4193-85F0-7E72E1A3B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18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95B71-F34E-47C3-9FD6-16D94EC753C5}" type="datetimeFigureOut">
              <a:rPr lang="ru-RU" smtClean="0"/>
              <a:t>чт 19.10.23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7DA79-3C16-4193-85F0-7E72E1A3B6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34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78435" y="5306291"/>
            <a:ext cx="4225637" cy="1413164"/>
          </a:xfrm>
        </p:spPr>
        <p:txBody>
          <a:bodyPr>
            <a:normAutofit/>
          </a:bodyPr>
          <a:lstStyle/>
          <a:p>
            <a:r>
              <a:rPr lang="ru-RU" sz="4000" dirty="0" err="1" smtClean="0"/>
              <a:t>Курыс</a:t>
            </a:r>
            <a:r>
              <a:rPr lang="ru-RU" sz="4000" dirty="0" smtClean="0"/>
              <a:t> Ярослав,6 класс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1" y="609600"/>
            <a:ext cx="3449781" cy="1149927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Bodoni MT Black" panose="02070A03080606020203" pitchFamily="18" charset="0"/>
              </a:rPr>
              <a:t>SKIBIDI</a:t>
            </a:r>
            <a:endParaRPr lang="ru-RU" sz="4800" b="1" dirty="0" smtClean="0">
              <a:solidFill>
                <a:srgbClr val="FF0000"/>
              </a:solidFill>
              <a:latin typeface="Bodoni MT Black" panose="02070A030806060202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0" y="2410691"/>
            <a:ext cx="5237018" cy="42117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036" y="1499753"/>
            <a:ext cx="5223164" cy="391737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280073" y="706582"/>
            <a:ext cx="1482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Bodoni MT Black" panose="02070A03080606020203" pitchFamily="18" charset="0"/>
              </a:rPr>
              <a:t>LEGO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257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Bodoni MT Black</vt:lpstr>
      <vt:lpstr>Calibri</vt:lpstr>
      <vt:lpstr>Calibri Light</vt:lpstr>
      <vt:lpstr>Тема Office</vt:lpstr>
      <vt:lpstr>Курыс Ярослав,6 класс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Курыс Ярослав,6 класс</dc:title>
  <dc:creator>Пользователь</dc:creator>
  <cp:lastModifiedBy>Пользователь</cp:lastModifiedBy>
  <cp:revision>1</cp:revision>
  <dcterms:created xsi:type="dcterms:W3CDTF">2023-10-19T17:57:27Z</dcterms:created>
  <dcterms:modified xsi:type="dcterms:W3CDTF">2023-10-19T18:03:34Z</dcterms:modified>
</cp:coreProperties>
</file>