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1" r:id="rId3"/>
    <p:sldId id="258" r:id="rId4"/>
    <p:sldId id="272" r:id="rId5"/>
    <p:sldId id="274" r:id="rId6"/>
    <p:sldId id="275" r:id="rId7"/>
    <p:sldId id="273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7289-8811-4C0D-AE17-051AE459C42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5AA-373E-45B6-A3A2-228D6274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6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7289-8811-4C0D-AE17-051AE459C42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5AA-373E-45B6-A3A2-228D6274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5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7289-8811-4C0D-AE17-051AE459C42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5AA-373E-45B6-A3A2-228D6274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1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7289-8811-4C0D-AE17-051AE459C42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5AA-373E-45B6-A3A2-228D6274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7289-8811-4C0D-AE17-051AE459C42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5AA-373E-45B6-A3A2-228D6274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1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7289-8811-4C0D-AE17-051AE459C42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5AA-373E-45B6-A3A2-228D6274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7289-8811-4C0D-AE17-051AE459C42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5AA-373E-45B6-A3A2-228D6274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7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7289-8811-4C0D-AE17-051AE459C42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5AA-373E-45B6-A3A2-228D6274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6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7289-8811-4C0D-AE17-051AE459C42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5AA-373E-45B6-A3A2-228D6274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2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7289-8811-4C0D-AE17-051AE459C42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5AA-373E-45B6-A3A2-228D6274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7289-8811-4C0D-AE17-051AE459C42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5AA-373E-45B6-A3A2-228D6274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8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97289-8811-4C0D-AE17-051AE459C42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A75AA-373E-45B6-A3A2-228D6274C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1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"/>
            <a:ext cx="12191999" cy="661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Черевковская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средняя школа»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Красноборский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муниципальный район» Архангельской области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Исследовательский проект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физике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«Робототехника»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 учеником класса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Соколов Сергей Сергеевич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–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Зиновьев Денис Сергеевич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физики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Черевково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год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6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3004" y="330624"/>
            <a:ext cx="10515600" cy="657917"/>
          </a:xfrm>
        </p:spPr>
        <p:txBody>
          <a:bodyPr>
            <a:normAutofit fontScale="90000"/>
          </a:bodyPr>
          <a:lstStyle/>
          <a:p>
            <a:r>
              <a:rPr lang="ru-RU" dirty="0"/>
              <a:t>Робототехника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обототехника для детей: чем полезна и где занимать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02" y="988541"/>
            <a:ext cx="12127043" cy="56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6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400" b="1" dirty="0"/>
              <a:t>Цель проекта</a:t>
            </a:r>
            <a:r>
              <a:rPr lang="ru-RU" sz="2400" dirty="0"/>
              <a:t>: </a:t>
            </a:r>
            <a:r>
              <a:rPr lang="ru-RU" sz="2000" dirty="0"/>
              <a:t>познакомиться с </a:t>
            </a:r>
            <a:r>
              <a:rPr lang="ru-RU" sz="2000" dirty="0" smtClean="0"/>
              <a:t>робототехникой.</a:t>
            </a:r>
            <a:endParaRPr lang="ru-RU" sz="2000" dirty="0"/>
          </a:p>
          <a:p>
            <a:endParaRPr lang="ru-RU" dirty="0"/>
          </a:p>
          <a:p>
            <a:r>
              <a:rPr lang="ru-RU" sz="2400" b="1" dirty="0"/>
              <a:t>Задачи проекта</a:t>
            </a:r>
            <a:r>
              <a:rPr lang="ru-RU" sz="2400" dirty="0"/>
              <a:t>:</a:t>
            </a:r>
          </a:p>
          <a:p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 </a:t>
            </a:r>
            <a:r>
              <a:rPr lang="ru-RU" sz="2000" dirty="0"/>
              <a:t>Изучить историю робототехники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Изучить набор №1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Изучить набор №2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Изучить набор №3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Поучаствовать с данной работой в конкурсе 	</a:t>
            </a:r>
            <a:endParaRPr lang="ru-RU" sz="2000" dirty="0"/>
          </a:p>
        </p:txBody>
      </p:sp>
      <p:pic>
        <p:nvPicPr>
          <p:cNvPr id="2050" name="Picture 2" descr="Робототехника для дошколь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032" y="74028"/>
            <a:ext cx="4323726" cy="28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5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набор №1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4" y="1690687"/>
            <a:ext cx="3647657" cy="486354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43" y="94442"/>
            <a:ext cx="5316762" cy="2392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30" y="4161687"/>
            <a:ext cx="5316762" cy="239254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815028" y="2661554"/>
            <a:ext cx="7210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+Очень маленький и удобный при </a:t>
            </a:r>
            <a:r>
              <a:rPr lang="ru-RU" sz="2800" dirty="0"/>
              <a:t>с</a:t>
            </a:r>
            <a:r>
              <a:rPr lang="ru-RU" sz="2800" dirty="0" smtClean="0"/>
              <a:t>борке</a:t>
            </a:r>
            <a:endParaRPr lang="ru-RU" sz="2800" dirty="0"/>
          </a:p>
          <a:p>
            <a:r>
              <a:rPr lang="ru-RU" sz="2800" dirty="0" smtClean="0"/>
              <a:t>-Очень мало  возможностей при </a:t>
            </a:r>
            <a:r>
              <a:rPr lang="ru-RU" sz="2800" dirty="0" smtClean="0"/>
              <a:t>программировании задач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52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набор №2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8200" y="14019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+ Много </a:t>
            </a:r>
            <a:r>
              <a:rPr lang="ru-RU" dirty="0" smtClean="0"/>
              <a:t>возможностей и </a:t>
            </a:r>
          </a:p>
          <a:p>
            <a:r>
              <a:rPr lang="ru-RU" dirty="0" smtClean="0"/>
              <a:t>И специальных функций</a:t>
            </a:r>
            <a:endParaRPr lang="ru-RU" dirty="0"/>
          </a:p>
          <a:p>
            <a:r>
              <a:rPr lang="ru-RU" dirty="0" smtClean="0"/>
              <a:t>- Набор небольшой </a:t>
            </a:r>
            <a:r>
              <a:rPr lang="ru-RU" dirty="0" smtClean="0"/>
              <a:t>и нет </a:t>
            </a:r>
            <a:r>
              <a:rPr lang="ru-RU" dirty="0" smtClean="0"/>
              <a:t>четких </a:t>
            </a:r>
            <a:endParaRPr lang="ru-RU" dirty="0" smtClean="0"/>
          </a:p>
          <a:p>
            <a:r>
              <a:rPr lang="ru-RU" dirty="0" smtClean="0"/>
              <a:t>инструкции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47583"/>
            <a:ext cx="4521309" cy="339098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18" y="-10466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8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набор №2</a:t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41479" y="840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+</a:t>
            </a:r>
          </a:p>
          <a:p>
            <a:r>
              <a:rPr lang="ru-RU" dirty="0"/>
              <a:t>-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95" y="1409608"/>
            <a:ext cx="9137275" cy="5281345"/>
          </a:xfrm>
        </p:spPr>
      </p:pic>
    </p:spTree>
    <p:extLst>
      <p:ext uri="{BB962C8B-B14F-4D97-AF65-F5344CB8AC3E}">
        <p14:creationId xmlns:p14="http://schemas.microsoft.com/office/powerpoint/2010/main" val="396935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175" y="6925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Набор №3 </a:t>
            </a:r>
            <a:br>
              <a:rPr lang="ru-RU" dirty="0"/>
            </a:br>
            <a:r>
              <a:rPr lang="ru-RU" dirty="0" smtClean="0"/>
              <a:t>-Бывает не подходят детали по резьбе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+Есть конкретная инструкция </a:t>
            </a:r>
            <a:br>
              <a:rPr lang="ru-RU" dirty="0" smtClean="0"/>
            </a:br>
            <a:r>
              <a:rPr lang="ru-RU" dirty="0" smtClean="0"/>
              <a:t>и удобен при сборке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05" y="4846619"/>
            <a:ext cx="2500842" cy="18756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6" y="2897746"/>
            <a:ext cx="3182513" cy="3824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46" y="1080304"/>
            <a:ext cx="4407379" cy="33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3197" y="2253706"/>
            <a:ext cx="10515600" cy="1325563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742717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97</Words>
  <Application>Microsoft Office PowerPoint</Application>
  <PresentationFormat>Широкоэкранный</PresentationFormat>
  <Paragraphs>41</Paragraphs>
  <Slides>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Робототехника</vt:lpstr>
      <vt:lpstr>Презентация PowerPoint</vt:lpstr>
      <vt:lpstr>набор №1 </vt:lpstr>
      <vt:lpstr>набор №2 </vt:lpstr>
      <vt:lpstr>набор №2 </vt:lpstr>
      <vt:lpstr>Набор №3  -Бывает не подходят детали по резьбе  +Есть конкретная инструкция  и удобен при сборке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Учетная запись Майкрософт</cp:lastModifiedBy>
  <cp:revision>18</cp:revision>
  <dcterms:created xsi:type="dcterms:W3CDTF">2023-03-24T14:30:36Z</dcterms:created>
  <dcterms:modified xsi:type="dcterms:W3CDTF">2024-03-13T12:38:03Z</dcterms:modified>
</cp:coreProperties>
</file>