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>
        <p:scale>
          <a:sx n="93" d="100"/>
          <a:sy n="93" d="100"/>
        </p:scale>
        <p:origin x="-1032" y="-5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</a:t>
            </a: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50" y="106136"/>
            <a:ext cx="674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Всероссийский конкурс творческих работ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«Азбука дорожного движения»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Тема: «Безопасная дорога»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Немяшев</a:t>
            </a:r>
            <a:r>
              <a:rPr lang="ru-RU" b="1" dirty="0" smtClean="0">
                <a:solidFill>
                  <a:srgbClr val="FF0000"/>
                </a:solidFill>
              </a:rPr>
              <a:t> Семен, командир отряда ЮИД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МКОУ «Кировский сельский лицей»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Руководитель: </a:t>
            </a:r>
            <a:r>
              <a:rPr lang="ru-RU" b="1" dirty="0" err="1" smtClean="0">
                <a:solidFill>
                  <a:srgbClr val="FF0000"/>
                </a:solidFill>
              </a:rPr>
              <a:t>Весёлкина</a:t>
            </a:r>
            <a:r>
              <a:rPr lang="ru-RU" b="1" dirty="0" smtClean="0">
                <a:solidFill>
                  <a:srgbClr val="FF0000"/>
                </a:solidFill>
              </a:rPr>
              <a:t> Яна Сергеевна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8793</TotalTime>
  <Words>384</Words>
  <Application>Microsoft Office PowerPoint</Application>
  <PresentationFormat>Экран (4:3)</PresentationFormat>
  <Paragraphs>63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ПРАВИЛА 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300</cp:revision>
  <dcterms:created xsi:type="dcterms:W3CDTF">2019-08-19T07:52:16Z</dcterms:created>
  <dcterms:modified xsi:type="dcterms:W3CDTF">2024-02-16T17:08:37Z</dcterms:modified>
</cp:coreProperties>
</file>