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936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A220A1-BDDE-4C0D-A872-F70A369B47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69A5B8E-7FBA-4708-BF59-EAA857FBA7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6E9A23-9261-4321-9D2C-CDCB72FEF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4E924-DBEA-46EB-BAD9-94407D885516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3441BE-9D5D-436F-B18C-D08554861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4A07AF-B536-4C33-9503-72BB46179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0E619-0F17-4129-8E9E-5136222F42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196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D52422-6BE5-47A8-BD8E-F1074CDF7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B85697D-DE9F-47B9-BCD0-EED0CB8E6D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FB4E53-A7D8-4D68-9D26-92FFA74E7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4E924-DBEA-46EB-BAD9-94407D885516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73BB90-3FF4-4AEE-AEE5-E41A059A7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147361-4060-459E-AF81-D6D9F4445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0E619-0F17-4129-8E9E-5136222F42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562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0215C4D-ACBA-4F7E-8B75-D96EA34737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7D0DBCF-500D-400D-953A-D028594B51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413489-D56F-4AAB-AB2B-D41CBA9AE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4E924-DBEA-46EB-BAD9-94407D885516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072F36-FAF3-4632-B019-5C45792F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6655EC-F726-4533-86E6-9B9E6DAFD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0E619-0F17-4129-8E9E-5136222F42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538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2C2A54-E232-4D29-A1E9-3C74F1243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87EFB8-E914-414B-97DA-F47BF379AB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60710D-0414-4EA1-BC4A-0BEAF91DC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4E924-DBEA-46EB-BAD9-94407D885516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9CE365-D839-454E-85D8-997A1A3A9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77859C-C890-4637-8C3B-C48C11147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0E619-0F17-4129-8E9E-5136222F42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485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9CC0F0-0DA8-4B7D-B1D7-D75510676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161CE6-346B-42A9-AC9D-93C1950A6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F5A8D4-8EB2-4675-B56A-85AD3FA1A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4E924-DBEA-46EB-BAD9-94407D885516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B65FD3-2B1E-47FC-9524-9E251DAD7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CEB106-8943-4828-A7D4-BDC0E7AF3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0E619-0F17-4129-8E9E-5136222F42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753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1AFC8C-731E-4846-ABF5-5E50C0E26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52883A-34DF-4AFC-83BD-6B46247F12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DDA3ABE-43B2-4CD0-82F6-1B9C355159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B1E7F54-2BFA-4AA4-A62D-2CAA9B68D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4E924-DBEA-46EB-BAD9-94407D885516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A03CEC6-8B88-43E0-9307-3D2CBEEDD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D099806-A5B3-4A74-B277-6AA695FAE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0E619-0F17-4129-8E9E-5136222F42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591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3EC4B2-E5DA-4A63-B53C-DD5912A90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6256D5-E2FF-40FB-9682-ACE9B31E01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3662BC4-231F-410B-8F9F-8F119B6883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7602BDD-469C-4D2D-A2A0-38FB511E83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2323934-4E7C-424D-988D-B706E8B202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0E7891A-646E-45F1-8195-8D9855878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4E924-DBEA-46EB-BAD9-94407D885516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1C445E7-F420-46CD-8600-1EDB52420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23F829D-1D86-453C-AA3F-BB9CE1734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0E619-0F17-4129-8E9E-5136222F42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152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78145C-3F4A-4CCF-B233-087E88051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85725ED-83E9-40B2-9D33-5204EF0D4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4E924-DBEA-46EB-BAD9-94407D885516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C75C68D-2CCA-431B-8FD2-4F9D5E72D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EAB0AFC-45FA-429B-9F0A-30E955ADA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0E619-0F17-4129-8E9E-5136222F42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534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0EA9601-1090-42E2-B00D-A9463907C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4E924-DBEA-46EB-BAD9-94407D885516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9180BAF-5F61-4ECD-9833-A2320ACE0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4F98AA4-D461-4546-A45A-58C3F685B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0E619-0F17-4129-8E9E-5136222F42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986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1DCFDD-EB12-4E76-90D7-8E1926EA4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619EFF-93F9-4FEF-9A16-D2B02A923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40F40A-1BE3-4B71-A1BE-E98DD8BB40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3305571-0E4F-42E3-99BD-6DFAEE9E7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4E924-DBEA-46EB-BAD9-94407D885516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7FDD6DE-B28C-4116-9543-5D48B5B31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F4FBBD-08CE-43FC-8F57-22F717507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0E619-0F17-4129-8E9E-5136222F42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567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946C2B-A5A3-4CEE-AE02-AA3E460B2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6A34754-4130-4870-AEFC-DFA995E320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87AF6F1-8B8F-4513-8F4C-1919DD281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5D96A50-6C0C-4B5E-982B-2EA398EA3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4E924-DBEA-46EB-BAD9-94407D885516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AED5E9-B8AD-43D8-89FA-DB0A7686B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281FE66-E035-4DCD-8871-A1FD8121B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0E619-0F17-4129-8E9E-5136222F42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500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699482-F612-4076-9128-7072F3204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6126F5-031B-42FC-9D47-60D50DB9C3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D2A578-BF2D-4C2A-9B8F-7BC635EBDB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4E924-DBEA-46EB-BAD9-94407D885516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E4BA8E-A94F-4CA8-A33A-1AADC8EB90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64D505-1802-4533-9520-C80A8AA117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0E619-0F17-4129-8E9E-5136222F42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537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52B958-73E5-48B5-AD60-963A066581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8499" y="2301510"/>
            <a:ext cx="9144000" cy="1127490"/>
          </a:xfrm>
        </p:spPr>
        <p:txBody>
          <a:bodyPr/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Библейские сказания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3FD9CDA-66AA-43D2-A4C8-F32EA811D6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19653" y="5114189"/>
            <a:ext cx="3943048" cy="1655762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учитель истории и обществознания МБОУ СОШ №13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Борисенкова Ю.В.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5E53E19-29A8-4267-84C3-C8EC2336DD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004" y="0"/>
            <a:ext cx="2745996" cy="336703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DA57782-DEF6-47B8-A5BB-824CCB248A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01" y="3370378"/>
            <a:ext cx="5049950" cy="348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949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D0DC93A-1A74-484A-9EC3-88C514DEFD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0122"/>
            <a:ext cx="12192000" cy="5007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97F7759-DA10-43DE-9884-4CC848626D86}"/>
              </a:ext>
            </a:extLst>
          </p:cNvPr>
          <p:cNvSpPr/>
          <p:nvPr/>
        </p:nvSpPr>
        <p:spPr>
          <a:xfrm>
            <a:off x="3330430" y="192947"/>
            <a:ext cx="57464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292B2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Ветхий Завет.</a:t>
            </a:r>
            <a:r>
              <a:rPr lang="ru-RU" sz="4400" dirty="0">
                <a:solidFill>
                  <a:srgbClr val="292B2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ru-RU" sz="44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55F2077-B5CB-4BC5-A433-57C360EC1BEE}"/>
              </a:ext>
            </a:extLst>
          </p:cNvPr>
          <p:cNvSpPr/>
          <p:nvPr/>
        </p:nvSpPr>
        <p:spPr>
          <a:xfrm>
            <a:off x="163585" y="962388"/>
            <a:ext cx="117278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степных и холмистых районах между Египтом, Двуречьем и побережьем Средиземного моря издавна пасли свои стада скотоводы. Во втором тысячелетии до н. э. наряду с другими народами здесь жили и древнееврейские племена. Первоначально они были кочевниками и, перегоняя скот с одного пастбища на другое, не имели постоянных поселений. </a:t>
            </a:r>
          </a:p>
        </p:txBody>
      </p:sp>
    </p:spTree>
    <p:extLst>
      <p:ext uri="{BB962C8B-B14F-4D97-AF65-F5344CB8AC3E}">
        <p14:creationId xmlns:p14="http://schemas.microsoft.com/office/powerpoint/2010/main" val="3498017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6E50E2C-BCC4-4A08-AA56-6D6B0B8A1EAF}"/>
              </a:ext>
            </a:extLst>
          </p:cNvPr>
          <p:cNvSpPr/>
          <p:nvPr/>
        </p:nvSpPr>
        <p:spPr>
          <a:xfrm>
            <a:off x="329967" y="965345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 слово «Библия» на древнегреческом языке — значит «книги».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Первая, наиболее древняя часть Библии называется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Ветхий Завет.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Эта часть Библии содержит еврейские мифы и предания. Ветхий Завет стал священной книгой не только в религии евреев — иудаизме, но и у тех народов, среди которых позднее распространилась христианская религия.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Ветхий Завет содержит не только рассказы о старине, но и размышления мудрецов, запись древних законов и обычаев. Когда-то евреи, так же как египтяне и вавилоняне, поклонялись многим богам. Но с течением времени они пришли к единобожию, стали почитать одного Бога — Яхве. Они верили, что Яхве сотворил весь мир и дал людям заповеди — правила, по которым они должны жить. Ветхий Завет начинается с мифов о Сотворении мира, о первых людях и Великом потопе.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25380D5-9763-4412-A551-CDB501DE1471}"/>
              </a:ext>
            </a:extLst>
          </p:cNvPr>
          <p:cNvSpPr/>
          <p:nvPr/>
        </p:nvSpPr>
        <p:spPr>
          <a:xfrm>
            <a:off x="4395832" y="4591606"/>
            <a:ext cx="7734649" cy="16190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Запишем! </a:t>
            </a:r>
          </a:p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Заповеди — правила, по которым они должны жить.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1C217F0-38B8-4BE7-99DD-DEAA9BB97E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436" y="0"/>
            <a:ext cx="5352564" cy="30452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DADBD60-2B08-4A05-95A6-4E15D243BDDF}"/>
              </a:ext>
            </a:extLst>
          </p:cNvPr>
          <p:cNvSpPr/>
          <p:nvPr/>
        </p:nvSpPr>
        <p:spPr>
          <a:xfrm>
            <a:off x="1619943" y="305982"/>
            <a:ext cx="42006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Ветхий Завет. </a:t>
            </a:r>
          </a:p>
        </p:txBody>
      </p:sp>
    </p:spTree>
    <p:extLst>
      <p:ext uri="{BB962C8B-B14F-4D97-AF65-F5344CB8AC3E}">
        <p14:creationId xmlns:p14="http://schemas.microsoft.com/office/powerpoint/2010/main" val="1924331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AB21493-127E-46E8-9D8D-EB93A9DD7D23}"/>
              </a:ext>
            </a:extLst>
          </p:cNvPr>
          <p:cNvSpPr/>
          <p:nvPr/>
        </p:nvSpPr>
        <p:spPr>
          <a:xfrm>
            <a:off x="553673" y="751344"/>
            <a:ext cx="113251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Библейские сказания повествуют о предках еврейских племён. История целого народа в Ветхом Завете излагается как предание об одной большой семье. Родоначальниками евреев считались Авраам, его сын Исаак и внук Иаков. Второе имя Иакова — Израиль — и дало название всему еврейскому народу: израильтяне.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25CBA03-66C3-48A5-B77D-1621B9952495}"/>
              </a:ext>
            </a:extLst>
          </p:cNvPr>
          <p:cNvSpPr/>
          <p:nvPr/>
        </p:nvSpPr>
        <p:spPr>
          <a:xfrm>
            <a:off x="1445434" y="274971"/>
            <a:ext cx="41959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Иосиф и его братья. </a:t>
            </a:r>
            <a:endParaRPr lang="ru-RU" sz="32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9FC379-5BB8-4CF2-AB5D-600099F9C4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4675"/>
            <a:ext cx="12192000" cy="5183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8298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3915B14-9D2F-494C-978B-D7F4A4EF22C1}"/>
              </a:ext>
            </a:extLst>
          </p:cNvPr>
          <p:cNvSpPr/>
          <p:nvPr/>
        </p:nvSpPr>
        <p:spPr>
          <a:xfrm>
            <a:off x="1469261" y="396359"/>
            <a:ext cx="76140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Моисей выводит евреев из Египта.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8A823F-79D7-47A2-88AF-4982A3FEA6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042690"/>
            <a:ext cx="4299194" cy="5734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E62C942-4DC5-4DF8-A9DA-EC36ACDB50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034" y="2847975"/>
            <a:ext cx="6841066" cy="3848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36A298B-3C3B-4FEC-A114-2CBDCE8A0277}"/>
              </a:ext>
            </a:extLst>
          </p:cNvPr>
          <p:cNvSpPr/>
          <p:nvPr/>
        </p:nvSpPr>
        <p:spPr>
          <a:xfrm>
            <a:off x="4973352" y="1042690"/>
            <a:ext cx="710434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Стали притеснять египтяне потомков Иакова. Заставлял их фараон от зари до зари трудиться на строительстве грандиозных сооружений. Совсем решил он погубить израильтян, приказав всех новорождённых мальчиков отдавать палачам.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одного мальчика матери удалось спасти. Она положила его в корзину и оставила в камышах на берегу Нила, где обычно купалась дочь фараона. Как и надеялась мать, добрая дочь фараона нашла ребёнка и воспитала его.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Назвали мальчика Моисеем</a:t>
            </a:r>
          </a:p>
        </p:txBody>
      </p:sp>
    </p:spTree>
    <p:extLst>
      <p:ext uri="{BB962C8B-B14F-4D97-AF65-F5344CB8AC3E}">
        <p14:creationId xmlns:p14="http://schemas.microsoft.com/office/powerpoint/2010/main" val="4245735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CE384FC-434E-4CD5-84E8-1FFA424ADB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922" y="3230462"/>
            <a:ext cx="4656734" cy="3492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067E9CA-8850-4289-A54C-557FAFCEC13C}"/>
              </a:ext>
            </a:extLst>
          </p:cNvPr>
          <p:cNvSpPr/>
          <p:nvPr/>
        </p:nvSpPr>
        <p:spPr>
          <a:xfrm>
            <a:off x="1134131" y="532098"/>
            <a:ext cx="43536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rgbClr val="292B2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Бог даёт законы.</a:t>
            </a:r>
            <a:r>
              <a:rPr lang="ru-RU" sz="1150" dirty="0">
                <a:solidFill>
                  <a:srgbClr val="292B2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26B5B01-B1E0-4892-88DC-29D55BFEC54D}"/>
              </a:ext>
            </a:extLst>
          </p:cNvPr>
          <p:cNvSpPr/>
          <p:nvPr/>
        </p:nvSpPr>
        <p:spPr>
          <a:xfrm>
            <a:off x="466724" y="1239984"/>
            <a:ext cx="10868025" cy="1387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292B2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Бог вручил Моисею каменные доски — скрижали, где были записаны заповеди. Самые главные заповеди таковы: поклоняться лишь одному Богу Яхве, но не изображать его и не произносить напрасно его священное имя; почитать отца и мать; не красть и не заглядываться на чужое; не лгать и не убивать человека. Иначе виновного постигнет Божья кара.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10980A3-5998-4D40-901E-A30A6533A1E8}"/>
              </a:ext>
            </a:extLst>
          </p:cNvPr>
          <p:cNvSpPr/>
          <p:nvPr/>
        </p:nvSpPr>
        <p:spPr>
          <a:xfrm>
            <a:off x="633457" y="2851186"/>
            <a:ext cx="7734649" cy="16190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Запишем! </a:t>
            </a:r>
          </a:p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Скрижали – доски на которых были записаны заповеди. </a:t>
            </a:r>
          </a:p>
        </p:txBody>
      </p:sp>
    </p:spTree>
    <p:extLst>
      <p:ext uri="{BB962C8B-B14F-4D97-AF65-F5344CB8AC3E}">
        <p14:creationId xmlns:p14="http://schemas.microsoft.com/office/powerpoint/2010/main" val="3398458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A6EBCE5-D283-4E5E-9A33-8B3754B1EB5B}"/>
              </a:ext>
            </a:extLst>
          </p:cNvPr>
          <p:cNvSpPr/>
          <p:nvPr/>
        </p:nvSpPr>
        <p:spPr>
          <a:xfrm>
            <a:off x="946589" y="2236857"/>
            <a:ext cx="577806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292B2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Домашнее задание: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§16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на стр. 81 "Познакомьтесь с документом"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909A5C6-A528-4ECF-9B18-D7BFCBC0E1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36615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473</Words>
  <Application>Microsoft Office PowerPoint</Application>
  <PresentationFormat>Широкоэкранный</PresentationFormat>
  <Paragraphs>25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Библейские сказания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Библейские сказания</dc:title>
  <dc:creator>ADMIN</dc:creator>
  <cp:lastModifiedBy>ADMIN</cp:lastModifiedBy>
  <cp:revision>4</cp:revision>
  <dcterms:created xsi:type="dcterms:W3CDTF">2023-11-02T14:18:28Z</dcterms:created>
  <dcterms:modified xsi:type="dcterms:W3CDTF">2023-11-02T14:43:53Z</dcterms:modified>
</cp:coreProperties>
</file>