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75" r:id="rId6"/>
    <p:sldId id="276" r:id="rId7"/>
    <p:sldId id="259" r:id="rId8"/>
    <p:sldId id="260" r:id="rId9"/>
    <p:sldId id="277" r:id="rId10"/>
    <p:sldId id="261" r:id="rId11"/>
    <p:sldId id="262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560" autoAdjust="0"/>
  </p:normalViewPr>
  <p:slideViewPr>
    <p:cSldViewPr>
      <p:cViewPr>
        <p:scale>
          <a:sx n="114" d="100"/>
          <a:sy n="114" d="100"/>
        </p:scale>
        <p:origin x="-14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7517-C84A-4F15-B338-F00DFAF8238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0FFF-16BC-4845-B4E2-9251F0173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2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0FFF-16BC-4845-B4E2-9251F0173B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FEC58-8728-4D52-8958-CF7E8F078E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9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0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0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1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390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0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F99B-A5FC-4125-972C-D36C58217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4CAB-39B7-4586-BDE7-A8BAE5634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1588-A3CB-4A97-91F6-B44BE05E3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83F2-036A-4922-A2A5-DD6249BE6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13D4-F2BC-45E3-A4A6-33B325C59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7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353D-4CC4-4958-9A8A-8496DC1572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B00B-5AF5-49AF-AC06-7E183196B6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90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A43A-2B11-419D-8370-19031C65AD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E67A-7C7B-4D3F-90B3-FF503E402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2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C7AF-1FDE-44BC-8605-1AF333D7A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8362B-1CCA-4685-B447-17E356AE3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5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248400" cy="2438400"/>
          </a:xfrm>
        </p:spPr>
        <p:txBody>
          <a:bodyPr/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Путешествие в страну Здоровья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7508" y="2862758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В старшей группе №7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0641" y="4559625"/>
            <a:ext cx="6233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Выполнила: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Нехаенко</a:t>
            </a:r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О.Э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2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44299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Проводились подвижные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</a:rPr>
              <a:t>«Правда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 – неправда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«Как в зеркале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«Мыло и бактерии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«Имитация видов спорта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 « Каравай», «Затейники» и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</a:rPr>
              <a:t>др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600400" cy="23042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744416" cy="26642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5952414" cy="22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222222"/>
                </a:solidFill>
                <a:latin typeface="PTSans"/>
              </a:rPr>
              <a:t>Всю неделю тесно взаимодействовать с родителями,  проводить  ежедневные беседы,     консультации.    Для родителей были оформлены папки–передвижки: «</a:t>
            </a:r>
            <a:r>
              <a:rPr lang="ru-RU" sz="1800" b="1" dirty="0" err="1">
                <a:solidFill>
                  <a:srgbClr val="222222"/>
                </a:solidFill>
                <a:latin typeface="PTSans"/>
              </a:rPr>
              <a:t>Потешки</a:t>
            </a:r>
            <a:r>
              <a:rPr lang="ru-RU" sz="1800" b="1" dirty="0">
                <a:solidFill>
                  <a:srgbClr val="222222"/>
                </a:solidFill>
                <a:latin typeface="PTSans"/>
              </a:rPr>
              <a:t> о гигиене» и др.; плакаты: «Добрые советы</a:t>
            </a:r>
            <a:r>
              <a:rPr lang="ru-RU" sz="1800" b="1" dirty="0" smtClean="0">
                <a:solidFill>
                  <a:srgbClr val="222222"/>
                </a:solidFill>
                <a:latin typeface="PTSans"/>
              </a:rPr>
              <a:t>» «Картотеки дидактических игр по здоровому образу жизни» , памятки, буклеты, консультации о здоровом образе жизни </a:t>
            </a:r>
            <a:r>
              <a:rPr lang="ru-RU" sz="1800" b="1" dirty="0">
                <a:solidFill>
                  <a:srgbClr val="222222"/>
                </a:solidFill>
                <a:latin typeface="PTSans"/>
              </a:rPr>
              <a:t>и т.п.;   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9847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560840" cy="1152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!!!Спасибо за внимание!!</a:t>
            </a:r>
            <a:r>
              <a:rPr lang="ru-RU" sz="4000" dirty="0" smtClean="0">
                <a:solidFill>
                  <a:srgbClr val="500000"/>
                </a:solidFill>
              </a:rPr>
              <a:t>!</a:t>
            </a:r>
            <a:endParaRPr lang="ru-RU" sz="4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3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5"/>
            <a:ext cx="7850832" cy="1656185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222222"/>
                </a:solidFill>
                <a:latin typeface="PTSans"/>
              </a:rPr>
              <a:t>Содержание недели здоровья включало комплексный план мероприятий на каждый день недели, состоящий из разнообразных видов физкультурно-спортивных мероприятий, познавательной и игровой деятельности, направленной на формирование здорового образа жизни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.</a:t>
            </a:r>
            <a:br>
              <a:rPr lang="ru-RU" sz="1400" b="1" dirty="0" smtClean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Утренняя гимнастика;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Гимнастика пробуждения, дорожка  здоровья, хождение по массажным коврикам;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Закаливающие процедуры;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2911077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381642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222222"/>
                </a:solidFill>
                <a:latin typeface="PTSans"/>
              </a:rPr>
              <a:t>Каждый день недели имел определенную тематику. Ежедневно с детьми проводились 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беседы и дидактические игры: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«Фрукты полезны взрослым и детям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»; Д/И Рассортируй полезные и не полезные продукты»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«Витамины я люблю, быть здоровым я хочу»;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«Почему нужно чистить зубы и мыть руки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?»;Д/И «Что </a:t>
            </a:r>
            <a:r>
              <a:rPr lang="ru-RU" sz="1400" b="1" dirty="0" err="1" smtClean="0">
                <a:solidFill>
                  <a:srgbClr val="222222"/>
                </a:solidFill>
                <a:latin typeface="PTSans"/>
              </a:rPr>
              <a:t>сначало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, что потом»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«Тело человека»;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«Если хочешь быть здоров-закаляйся!»;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r>
              <a:rPr lang="ru-RU" sz="1400" b="1" dirty="0">
                <a:solidFill>
                  <a:srgbClr val="222222"/>
                </a:solidFill>
                <a:latin typeface="PTSans"/>
              </a:rPr>
              <a:t>«Правильное питание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».</a:t>
            </a:r>
            <a:br>
              <a:rPr lang="ru-RU" sz="1400" b="1" dirty="0" smtClean="0">
                <a:solidFill>
                  <a:srgbClr val="222222"/>
                </a:solidFill>
                <a:latin typeface="PTSans"/>
              </a:rPr>
            </a:br>
            <a:r>
              <a:rPr lang="ru-RU" sz="1400" b="1" dirty="0" err="1" smtClean="0">
                <a:solidFill>
                  <a:srgbClr val="222222"/>
                </a:solidFill>
                <a:latin typeface="PTSans"/>
              </a:rPr>
              <a:t>Лепбук</a:t>
            </a:r>
            <a:r>
              <a:rPr lang="ru-RU" sz="1400" b="1" dirty="0" smtClean="0">
                <a:solidFill>
                  <a:srgbClr val="222222"/>
                </a:solidFill>
                <a:latin typeface="PTSans"/>
              </a:rPr>
              <a:t> «Азбука здоровья»</a:t>
            </a:r>
            <a:r>
              <a:rPr lang="ru-RU" sz="14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400" dirty="0">
                <a:solidFill>
                  <a:srgbClr val="222222"/>
                </a:solidFill>
                <a:latin typeface="PTSans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392488" cy="36004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6969" y="1999795"/>
            <a:ext cx="4464496" cy="4298569"/>
          </a:xfrm>
        </p:spPr>
      </p:pic>
    </p:spTree>
    <p:extLst>
      <p:ext uri="{BB962C8B-B14F-4D97-AF65-F5344CB8AC3E}">
        <p14:creationId xmlns:p14="http://schemas.microsoft.com/office/powerpoint/2010/main" val="13043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360040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3888432" cy="43924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507854" cy="5229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836712"/>
            <a:ext cx="8066856" cy="5204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Д/И «Чистим правильно зубы» «Моем правильно руки»   Д/И «Полезные и вредные продукты»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354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44016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PTSans"/>
              </a:rPr>
              <a:t>В течение недели здоровья проводились:</a:t>
            </a:r>
            <a:r>
              <a:rPr lang="ru-RU" sz="1600" dirty="0" smtClean="0">
                <a:solidFill>
                  <a:srgbClr val="002060"/>
                </a:solidFill>
                <a:latin typeface="PTSans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PTSans"/>
              </a:rPr>
            </a:br>
            <a:r>
              <a:rPr lang="ru-RU" sz="1600" dirty="0" smtClean="0">
                <a:solidFill>
                  <a:srgbClr val="002060"/>
                </a:solidFill>
                <a:latin typeface="PTSans"/>
              </a:rPr>
              <a:t>Лепка « Микробы»</a:t>
            </a:r>
            <a:br>
              <a:rPr lang="ru-RU" sz="1600" dirty="0" smtClean="0">
                <a:solidFill>
                  <a:srgbClr val="002060"/>
                </a:solidFill>
                <a:latin typeface="PTSans"/>
              </a:rPr>
            </a:br>
            <a:r>
              <a:rPr lang="ru-RU" sz="1600" dirty="0" smtClean="0">
                <a:solidFill>
                  <a:srgbClr val="002060"/>
                </a:solidFill>
                <a:latin typeface="PTSans"/>
              </a:rPr>
              <a:t>Рисование </a:t>
            </a:r>
            <a:r>
              <a:rPr lang="ru-RU" sz="1600" dirty="0">
                <a:solidFill>
                  <a:srgbClr val="002060"/>
                </a:solidFill>
                <a:latin typeface="PTSans"/>
              </a:rPr>
              <a:t>«Быть здоровым я хочу», «Как я закаляюсь», «Страна здоровья»;</a:t>
            </a:r>
            <a:br>
              <a:rPr lang="ru-RU" sz="1600" dirty="0">
                <a:solidFill>
                  <a:srgbClr val="002060"/>
                </a:solidFill>
                <a:latin typeface="PTSans"/>
              </a:rPr>
            </a:br>
            <a:r>
              <a:rPr lang="ru-RU" sz="1600" dirty="0">
                <a:solidFill>
                  <a:srgbClr val="002060"/>
                </a:solidFill>
                <a:latin typeface="PTSans"/>
              </a:rPr>
              <a:t>Аппликация «Витамины </a:t>
            </a:r>
            <a:r>
              <a:rPr lang="ru-RU" sz="1600" dirty="0" smtClean="0">
                <a:solidFill>
                  <a:srgbClr val="002060"/>
                </a:solidFill>
                <a:latin typeface="PTSans"/>
              </a:rPr>
              <a:t>в корзинке»;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00400" cy="2512343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103996" cy="23279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4" y="1543499"/>
            <a:ext cx="3419872" cy="25649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79527"/>
            <a:ext cx="4572000" cy="2222500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4401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Проводились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альчиковые  гимнастки(«Вот водичка капает», «По воду» «Моем руки» «Фрукты», «Утром пальчики проснулись»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минутки (Мы работали в саду. Мы не будем торопиться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Минутка здоровья «Берегите глаза»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Мультфильм о строении глаза и охране зрения.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глаз (Космос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Минутка здоровья « Волшебная сила массажа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-Дыхательные гимнастики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1125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"/>
            <a:ext cx="8964488" cy="206084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222222"/>
                </a:solidFill>
                <a:latin typeface="PTSans"/>
              </a:rPr>
              <a:t>С 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детьми читались стихотворения и художественная литература: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К.Чуковский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«Доктор Айболит», «</a:t>
            </a: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Мойдодыр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», «</a:t>
            </a: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Федорино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горе»;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Ю.Тувим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«Овощи»,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К.Кузнецов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«Замарашка»;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В.Маяковский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 Что такое хорошо и что такое плохо?»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Е.Пермяк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«Про нос и язык»;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А.Барто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«Девочка  чумазая»;</a:t>
            </a:r>
            <a:r>
              <a:rPr lang="ru-RU" sz="16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>
                <a:solidFill>
                  <a:srgbClr val="222222"/>
                </a:solidFill>
                <a:latin typeface="PTSans"/>
              </a:rPr>
              <a:t>Ю.Кислицына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 «Как Ваня чистым стал</a:t>
            </a:r>
            <a:r>
              <a:rPr lang="ru-RU" sz="1600" b="1" dirty="0" smtClean="0">
                <a:solidFill>
                  <a:srgbClr val="222222"/>
                </a:solidFill>
                <a:latin typeface="PTSans"/>
              </a:rPr>
              <a:t>?»;</a:t>
            </a:r>
            <a:r>
              <a:rPr lang="ru-RU" sz="1600" dirty="0" smtClean="0">
                <a:solidFill>
                  <a:srgbClr val="222222"/>
                </a:solidFill>
                <a:latin typeface="PTSans"/>
              </a:rPr>
              <a:t/>
            </a:r>
            <a:br>
              <a:rPr lang="ru-RU" sz="1600" dirty="0" smtClean="0">
                <a:solidFill>
                  <a:srgbClr val="222222"/>
                </a:solidFill>
                <a:latin typeface="PTSans"/>
              </a:rPr>
            </a:br>
            <a:r>
              <a:rPr lang="ru-RU" sz="1600" b="1" dirty="0" err="1" smtClean="0">
                <a:solidFill>
                  <a:srgbClr val="222222"/>
                </a:solidFill>
                <a:latin typeface="PTSans"/>
              </a:rPr>
              <a:t>К.Паустовский</a:t>
            </a:r>
            <a:r>
              <a:rPr lang="ru-RU" sz="1600" b="1" dirty="0" smtClean="0">
                <a:solidFill>
                  <a:srgbClr val="222222"/>
                </a:solidFill>
                <a:latin typeface="PTSans"/>
              </a:rPr>
              <a:t> 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«Теплый хлеб</a:t>
            </a:r>
            <a:r>
              <a:rPr lang="ru-RU" sz="2800" b="1" dirty="0">
                <a:solidFill>
                  <a:srgbClr val="222222"/>
                </a:solidFill>
                <a:latin typeface="PTSans"/>
              </a:rPr>
              <a:t>» 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и др.</a:t>
            </a:r>
            <a:r>
              <a:rPr lang="ru-RU" sz="2800" dirty="0">
                <a:solidFill>
                  <a:srgbClr val="222222"/>
                </a:solidFill>
                <a:latin typeface="PTSans"/>
              </a:rPr>
              <a:t/>
            </a:r>
            <a:br>
              <a:rPr lang="ru-RU" sz="2800" dirty="0">
                <a:solidFill>
                  <a:srgbClr val="222222"/>
                </a:solidFill>
                <a:latin typeface="PTSans"/>
              </a:rPr>
            </a:br>
            <a:r>
              <a:rPr lang="ru-RU" sz="2900" dirty="0" smtClean="0">
                <a:solidFill>
                  <a:srgbClr val="002060"/>
                </a:solidFill>
              </a:rPr>
              <a:t/>
            </a:r>
            <a:br>
              <a:rPr lang="ru-RU" sz="29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48880"/>
            <a:ext cx="3875087" cy="3717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60848"/>
            <a:ext cx="3990639" cy="4582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64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274768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222222"/>
                </a:solidFill>
                <a:latin typeface="PTSans"/>
              </a:rPr>
              <a:t>Дети играли в сюжетно-ролевые игры: «Больница»,  «Ветеринарная лечебница»,  «Салон красоты»,  «Магазин продуктов», « Семья», «Аптека»  и др.  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456384" cy="4248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164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274768" cy="100811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222222"/>
                </a:solidFill>
                <a:latin typeface="PTSans"/>
              </a:rPr>
              <a:t>Дети играли в сюжетно-ролевые игры: «Больница»,  «Ветеринарная лечебница»,  «Салон красоты»,  «Магазин продуктов», « Семья», «Аптека»  и др.  </a:t>
            </a:r>
            <a:r>
              <a:rPr lang="ru-RU" sz="1600" b="1" dirty="0">
                <a:solidFill>
                  <a:srgbClr val="222222"/>
                </a:solidFill>
                <a:latin typeface="PTSans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032448" cy="4392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5246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127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Путешествие в страну Здоровья</vt:lpstr>
      <vt:lpstr>Содержание недели здоровья включало комплексный план мероприятий на каждый день недели, состоящий из разнообразных видов физкультурно-спортивных мероприятий, познавательной и игровой деятельности, направленной на формирование здорового образа жизни. Утренняя гимнастика; Гимнастика пробуждения, дорожка  здоровья, хождение по массажным коврикам; Закаливающие процедуры; </vt:lpstr>
      <vt:lpstr>Каждый день недели имел определенную тематику. Ежедневно с детьми проводились беседы и дидактические игры: «Фрукты полезны взрослым и детям»; Д/И Рассортируй полезные и не полезные продукты» «Витамины я люблю, быть здоровым я хочу»; «Почему нужно чистить зубы и мыть руки?»;Д/И «Что сначало, что потом» «Тело человека»; «Если хочешь быть здоров-закаляйся!»; «Правильное питание». Лепбук «Азбука здоровья» </vt:lpstr>
      <vt:lpstr>Презентация PowerPoint</vt:lpstr>
      <vt:lpstr>В течение недели здоровья проводились: Лепка « Микробы» Рисование «Быть здоровым я хочу», «Как я закаляюсь», «Страна здоровья»; Аппликация «Витамины в корзинке»; </vt:lpstr>
      <vt:lpstr>Проводились  -Пальчиковые  гимнастки(«Вот водичка капает», «По воду» «Моем руки» «Фрукты», «Утром пальчики проснулись» и др).  -Физкульт минутки (Мы работали в саду. Мы не будем торопиться и др),  -Минутка здоровья «Берегите глаза» Мультфильм о строении глаза и охране зрения. - Физминутка для глаз (Космос) Минутка здоровья « Волшебная сила массажа» -Дыхательные гимнастики </vt:lpstr>
      <vt:lpstr>С детьми читались стихотворения и художественная литература: К.Чуковский «Доктор Айболит», «Мойдодыр», «Федорино горе»; Ю.Тувим «Овощи», К.Кузнецов «Замарашка»; В.Маяковский « Что такое хорошо и что такое плохо?» Е.Пермяк «Про нос и язык»; А.Барто «Девочка  чумазая»; Ю.Кислицына «Как Ваня чистым стал?»; К.Паустовский «Теплый хлеб» и др.   </vt:lpstr>
      <vt:lpstr>Дети играли в сюжетно-ролевые игры: «Больница»,  «Ветеринарная лечебница»,  «Салон красоты»,  «Магазин продуктов», « Семья», «Аптека»  и др.   </vt:lpstr>
      <vt:lpstr>Дети играли в сюжетно-ролевые игры: «Больница»,  «Ветеринарная лечебница»,  «Салон красоты»,  «Магазин продуктов», « Семья», «Аптека»  и др.   </vt:lpstr>
      <vt:lpstr>Проводились подвижные игры:«Правда – неправда» «Как в зеркале» «Мыло и бактерии» «Имитация видов спорта» « Каравай», «Затейники» и др</vt:lpstr>
      <vt:lpstr>Всю неделю тесно взаимодействовать с родителями,  проводить  ежедневные беседы,     консультации.    Для родителей были оформлены папки–передвижки: «Потешки о гигиене» и др.; плакаты: «Добрые советы» «Картотеки дидактических игр по здоровому образу жизни» , памятки, буклеты, консультации о здоровом образе жизни и т.п.;   </vt:lpstr>
      <vt:lpstr>!!!Спасибо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новых технологий в развитии связной речи у детей, как средства общения и культуры.</dc:title>
  <dc:creator>admin</dc:creator>
  <cp:lastModifiedBy>User</cp:lastModifiedBy>
  <cp:revision>36</cp:revision>
  <dcterms:created xsi:type="dcterms:W3CDTF">2017-02-19T17:45:12Z</dcterms:created>
  <dcterms:modified xsi:type="dcterms:W3CDTF">2023-10-19T10:51:32Z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