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0" r:id="rId3"/>
    <p:sldId id="256" r:id="rId4"/>
    <p:sldId id="263" r:id="rId5"/>
    <p:sldId id="257" r:id="rId6"/>
    <p:sldId id="268" r:id="rId7"/>
    <p:sldId id="258" r:id="rId8"/>
    <p:sldId id="260" r:id="rId9"/>
    <p:sldId id="259" r:id="rId10"/>
    <p:sldId id="269" r:id="rId11"/>
    <p:sldId id="265" r:id="rId12"/>
    <p:sldId id="267" r:id="rId13"/>
    <p:sldId id="262" r:id="rId14"/>
    <p:sldId id="266" r:id="rId15"/>
    <p:sldId id="261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82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2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8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18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4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7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7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9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46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7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9B2BF-847A-44F6-B58A-96FB76A43579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03345-021A-4C66-B09E-73ADDD360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02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Русские народные росписи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4449" y="2733675"/>
            <a:ext cx="6924675" cy="38862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Презентацию составила: </a:t>
            </a:r>
          </a:p>
          <a:p>
            <a:pPr marL="0" indent="0">
              <a:buNone/>
            </a:pPr>
            <a:r>
              <a:rPr lang="ru-RU" dirty="0" err="1" smtClean="0"/>
              <a:t>Винокурова</a:t>
            </a:r>
            <a:r>
              <a:rPr lang="ru-RU" dirty="0" smtClean="0"/>
              <a:t> Наталья Андреевна</a:t>
            </a:r>
          </a:p>
          <a:p>
            <a:pPr marL="0" indent="0">
              <a:buNone/>
            </a:pPr>
            <a:r>
              <a:rPr lang="ru-RU" dirty="0" smtClean="0"/>
              <a:t>Педагог дополнительного образования</a:t>
            </a:r>
          </a:p>
          <a:p>
            <a:pPr marL="0" indent="0">
              <a:buNone/>
            </a:pPr>
            <a:r>
              <a:rPr lang="ru-RU" dirty="0" smtClean="0"/>
              <a:t>МБУДО г. Иркутска ЦДТ «Октябрьский»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16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9" y="8363"/>
            <a:ext cx="5486401" cy="42637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7261" b="9466"/>
          <a:stretch/>
        </p:blipFill>
        <p:spPr>
          <a:xfrm>
            <a:off x="76200" y="3378498"/>
            <a:ext cx="5227320" cy="3382823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589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8025" y="0"/>
            <a:ext cx="4981575" cy="1325563"/>
          </a:xfrm>
        </p:spPr>
        <p:txBody>
          <a:bodyPr/>
          <a:lstStyle/>
          <a:p>
            <a:r>
              <a:rPr lang="ru-RU" dirty="0" smtClean="0"/>
              <a:t>Мезенская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101" y="977019"/>
            <a:ext cx="11719562" cy="23583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Свое начало берет в низовьях реки Мезень.</a:t>
            </a:r>
          </a:p>
          <a:p>
            <a:r>
              <a:rPr lang="ru-RU" sz="2000" dirty="0" smtClean="0"/>
              <a:t> Роспись домашней утвари, в частности прялок, ковшей, коробов.</a:t>
            </a:r>
          </a:p>
          <a:p>
            <a:r>
              <a:rPr lang="ru-RU" sz="2000" dirty="0" smtClean="0"/>
              <a:t>Основные цвета мезенской росписи — черный и красный. Основные мотивы геометрического орнамента — диски, ромбы, кресты.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96" y="2979694"/>
            <a:ext cx="4392657" cy="3176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882" y="2560320"/>
            <a:ext cx="3952599" cy="40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40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4874" y="-78377"/>
            <a:ext cx="4848225" cy="1325563"/>
          </a:xfrm>
        </p:spPr>
        <p:txBody>
          <a:bodyPr/>
          <a:lstStyle/>
          <a:p>
            <a:r>
              <a:rPr lang="ru-RU" dirty="0" smtClean="0"/>
              <a:t>Палехская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450" y="968375"/>
            <a:ext cx="10515600" cy="99377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Как правило, расписываются шкатулки, ларцы, игольницы и другое. Роспись делается золотом на черном фоне.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707" y="2029095"/>
            <a:ext cx="5645875" cy="42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4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624" y="276222"/>
            <a:ext cx="5210175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61975" y="863599"/>
            <a:ext cx="5114925" cy="472757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Характерные сюжеты заимствованы из повседневной жизни, литературных произведений классиков, сказок, былин и песен. Немало сюжетов посвящено событиям истории.</a:t>
            </a:r>
          </a:p>
          <a:p>
            <a:r>
              <a:rPr lang="ru-RU" sz="2000" dirty="0" smtClean="0"/>
              <a:t>Роспись пришла из иконописи.</a:t>
            </a:r>
          </a:p>
          <a:p>
            <a:r>
              <a:rPr lang="ru-RU" sz="2000" dirty="0" smtClean="0"/>
              <a:t>Часто при росписи мастера используют лупу или увеличительное стекло, поскольку требуется мельчайшая прорисовка деталей.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512" y="625519"/>
            <a:ext cx="5073287" cy="496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34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2225" y="-146525"/>
            <a:ext cx="6515100" cy="1325563"/>
          </a:xfrm>
        </p:spPr>
        <p:txBody>
          <a:bodyPr/>
          <a:lstStyle/>
          <a:p>
            <a:r>
              <a:rPr lang="ru-RU" dirty="0" err="1" smtClean="0"/>
              <a:t>Федоскинская</a:t>
            </a:r>
            <a:r>
              <a:rPr lang="ru-RU" dirty="0" smtClean="0"/>
              <a:t> миниатюра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1560" y="806450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Основные мотивы миниатюры: «тройки лошадей», «чаепития», сцены из жизни крестьян.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955" y="1825591"/>
            <a:ext cx="3408576" cy="4544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16" y="1859654"/>
            <a:ext cx="4829833" cy="45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6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3922" y="-63137"/>
            <a:ext cx="7181578" cy="1325563"/>
          </a:xfrm>
        </p:spPr>
        <p:txBody>
          <a:bodyPr/>
          <a:lstStyle/>
          <a:p>
            <a:r>
              <a:rPr lang="ru-RU" dirty="0" smtClean="0"/>
              <a:t>Вятская роспись по дереву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225" y="1025526"/>
            <a:ext cx="8848726" cy="2898774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После того, как крестьяне перешли к «белому» отоплению избы, расписывать начали самые почитаемые части дома: пространство около печи, входную дверь, божницу. </a:t>
            </a:r>
          </a:p>
          <a:p>
            <a:r>
              <a:rPr lang="ru-RU" sz="2000" dirty="0" smtClean="0"/>
              <a:t>Такая роспись была призвана оберегать дом, хозяев и детей, все домашнее хозяйство. </a:t>
            </a:r>
          </a:p>
          <a:p>
            <a:r>
              <a:rPr lang="ru-RU" sz="2000" dirty="0" smtClean="0"/>
              <a:t>Главным цветом в росписи является красный, символ жизни. Еще используются другие яркие цвета: желтый, оранжевый, зеленый и черный.</a:t>
            </a:r>
          </a:p>
          <a:p>
            <a:r>
              <a:rPr lang="ru-RU" sz="2000" dirty="0" smtClean="0"/>
              <a:t>Главным символом был круг – солнце, символы цветов и ягод –обозначали плодородие земли.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48" y="3748044"/>
            <a:ext cx="4000136" cy="3000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50" y="448099"/>
            <a:ext cx="3067050" cy="64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6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50" y="2675731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73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292" y="0"/>
            <a:ext cx="6625045" cy="1325563"/>
          </a:xfrm>
        </p:spPr>
        <p:txBody>
          <a:bodyPr/>
          <a:lstStyle/>
          <a:p>
            <a:r>
              <a:rPr lang="ru-RU" dirty="0" smtClean="0"/>
              <a:t>Русские народные росписи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606" y="960755"/>
            <a:ext cx="11525794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000" dirty="0" smtClean="0"/>
              <a:t>Существует большое число народных промыслов, в них отображается все многообразие традиций нашего народа, некоторые из которых зародились столетия назад. </a:t>
            </a:r>
          </a:p>
          <a:p>
            <a:pPr marL="0" indent="0" algn="just">
              <a:buNone/>
            </a:pPr>
            <a:r>
              <a:rPr lang="ru-RU" sz="2000" dirty="0" smtClean="0"/>
              <a:t>	Сегодня рассмотрим некоторые виды </a:t>
            </a:r>
            <a:r>
              <a:rPr lang="ru-RU" sz="2000" b="1" u="sng" dirty="0" smtClean="0"/>
              <a:t>росписи посуды и других предметов быта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627"/>
          <a:stretch/>
        </p:blipFill>
        <p:spPr>
          <a:xfrm>
            <a:off x="2953839" y="2636033"/>
            <a:ext cx="6120493" cy="36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41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8418" y="171449"/>
            <a:ext cx="7867650" cy="942295"/>
          </a:xfrm>
        </p:spPr>
        <p:txBody>
          <a:bodyPr/>
          <a:lstStyle/>
          <a:p>
            <a:r>
              <a:rPr lang="ru-RU" dirty="0" smtClean="0"/>
              <a:t>Гжельская роспись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302" y="1113744"/>
            <a:ext cx="11781882" cy="91499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	На Руси была широко известна белая керамическая посуда, расписанная синей краской. Данная роспись начало свое берет из города Гжель, который и ныне существует.</a:t>
            </a:r>
          </a:p>
          <a:p>
            <a:pPr algn="just"/>
            <a:r>
              <a:rPr lang="ru-RU" dirty="0"/>
              <a:t>	</a:t>
            </a:r>
            <a:r>
              <a:rPr lang="ru-RU" dirty="0" smtClean="0"/>
              <a:t>Основными мотивами являются цветы, птицы.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97" y="2124892"/>
            <a:ext cx="4628084" cy="42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02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917"/>
            <a:ext cx="5172892" cy="4055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2662787"/>
            <a:ext cx="5242561" cy="419521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001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0"/>
            <a:ext cx="5418558" cy="1325563"/>
          </a:xfrm>
        </p:spPr>
        <p:txBody>
          <a:bodyPr/>
          <a:lstStyle/>
          <a:p>
            <a:r>
              <a:rPr lang="ru-RU" dirty="0" err="1" smtClean="0"/>
              <a:t>Жостовская</a:t>
            </a:r>
            <a:r>
              <a:rPr lang="ru-RU" dirty="0" smtClean="0"/>
              <a:t>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374" y="1016295"/>
            <a:ext cx="11687175" cy="1907880"/>
          </a:xfrm>
        </p:spPr>
        <p:txBody>
          <a:bodyPr>
            <a:normAutofit/>
          </a:bodyPr>
          <a:lstStyle/>
          <a:p>
            <a:r>
              <a:rPr lang="ru-RU" sz="2000" b="0" i="0" dirty="0" smtClean="0">
                <a:solidFill>
                  <a:srgbClr val="3A3A3A"/>
                </a:solidFill>
                <a:effectLst/>
              </a:rPr>
              <a:t>На Урале находилось много металлургических заводов, </a:t>
            </a:r>
            <a:r>
              <a:rPr lang="ru-RU" sz="2000" dirty="0" smtClean="0">
                <a:solidFill>
                  <a:srgbClr val="3A3A3A"/>
                </a:solidFill>
              </a:rPr>
              <a:t>там изготавливались металлические подносы. В деревне </a:t>
            </a:r>
            <a:r>
              <a:rPr lang="ru-RU" sz="2000" dirty="0" err="1" smtClean="0">
                <a:solidFill>
                  <a:srgbClr val="3A3A3A"/>
                </a:solidFill>
              </a:rPr>
              <a:t>Жостово</a:t>
            </a:r>
            <a:r>
              <a:rPr lang="ru-RU" sz="2000" dirty="0" smtClean="0">
                <a:solidFill>
                  <a:srgbClr val="3A3A3A"/>
                </a:solidFill>
              </a:rPr>
              <a:t> была наиболее удачно организована роспись подносов.</a:t>
            </a:r>
          </a:p>
          <a:p>
            <a:r>
              <a:rPr lang="ru-RU" sz="2000" b="0" i="0" dirty="0" smtClean="0">
                <a:solidFill>
                  <a:srgbClr val="3A3A3A"/>
                </a:solidFill>
                <a:effectLst/>
              </a:rPr>
              <a:t>Для обучения росписи создавались специальные художественные школы. </a:t>
            </a:r>
          </a:p>
          <a:p>
            <a:r>
              <a:rPr lang="ru-RU" sz="2000" dirty="0" smtClean="0"/>
              <a:t>Отличием является роспись на черном фоне, основные мотивы: букеты, как пышные садовые, так и мелкие полевые цветы, реже - пейзажи или старинные города.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536" y="2924175"/>
            <a:ext cx="4722706" cy="35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6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0789" y="-1"/>
            <a:ext cx="5701212" cy="4275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2999"/>
            <a:ext cx="4911634" cy="4645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024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3746" y="0"/>
            <a:ext cx="3000375" cy="1325563"/>
          </a:xfrm>
        </p:spPr>
        <p:txBody>
          <a:bodyPr/>
          <a:lstStyle/>
          <a:p>
            <a:r>
              <a:rPr lang="ru-RU" dirty="0" smtClean="0"/>
              <a:t>Хохлома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74" y="1245077"/>
            <a:ext cx="11630026" cy="273685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селе Хохлома изготавливали деревянную посуду, которую расписывали яркими цветами: черным, красным, золотистым, иногда зеленым. </a:t>
            </a:r>
          </a:p>
          <a:p>
            <a:r>
              <a:rPr lang="ru-RU" sz="2000" dirty="0" smtClean="0"/>
              <a:t>Причудливо переплетенные травяные узоры, состоящие из спелых, красных ягод земляники и рябины, ярких цветов и причудливых завитушек, золотистых листьев.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848" y="2856781"/>
            <a:ext cx="4746877" cy="35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12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88" y="0"/>
            <a:ext cx="3004087" cy="3619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3390900" cy="3619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23815"/>
            <a:ext cx="2971800" cy="376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901" y="-2571"/>
            <a:ext cx="3004087" cy="37554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795" y="3619499"/>
            <a:ext cx="4824548" cy="304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31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922" y="1793295"/>
            <a:ext cx="3152218" cy="45066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8499" y="0"/>
            <a:ext cx="5162550" cy="1325563"/>
          </a:xfrm>
        </p:spPr>
        <p:txBody>
          <a:bodyPr/>
          <a:lstStyle/>
          <a:p>
            <a:r>
              <a:rPr lang="ru-RU" dirty="0" smtClean="0"/>
              <a:t>Городецкая роспись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075" y="967214"/>
            <a:ext cx="9610726" cy="1652162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Основными темами росписи являются сцены из сказок, фигурки коней, птиц, цветы, быт, мастера изображали сцены чаепитий, свадьбы на фоне богатого стола, столы с чашками, цветами и самоварами.</a:t>
            </a:r>
          </a:p>
          <a:p>
            <a:r>
              <a:rPr lang="ru-RU" sz="2000" dirty="0" smtClean="0"/>
              <a:t>Украшали прялки, мебель, ставни, двери, сундуки, сани, детские игрушки.</a:t>
            </a:r>
          </a:p>
          <a:p>
            <a:r>
              <a:rPr lang="ru-RU" sz="2000" dirty="0" smtClean="0"/>
              <a:t>Особенностью является разнообразие красок.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66" y="2847680"/>
            <a:ext cx="5634680" cy="35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48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412</Words>
  <Application>Microsoft Office PowerPoint</Application>
  <PresentationFormat>Широкоэкранный</PresentationFormat>
  <Paragraphs>42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Русские народные росписи</vt:lpstr>
      <vt:lpstr>Русские народные росписи</vt:lpstr>
      <vt:lpstr>Гжельская роспись</vt:lpstr>
      <vt:lpstr>Презентация PowerPoint</vt:lpstr>
      <vt:lpstr>Жостовская роспись</vt:lpstr>
      <vt:lpstr>Презентация PowerPoint</vt:lpstr>
      <vt:lpstr>Хохлома </vt:lpstr>
      <vt:lpstr>Презентация PowerPoint</vt:lpstr>
      <vt:lpstr>Городецкая роспись</vt:lpstr>
      <vt:lpstr>Презентация PowerPoint</vt:lpstr>
      <vt:lpstr>Мезенская роспись</vt:lpstr>
      <vt:lpstr>Палехская роспись</vt:lpstr>
      <vt:lpstr>Презентация PowerPoint</vt:lpstr>
      <vt:lpstr>Федоскинская миниатюра</vt:lpstr>
      <vt:lpstr>Вятская роспись по дереву</vt:lpstr>
      <vt:lpstr>Спасибо за внимание!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народные промыслы</dc:title>
  <dc:creator>user</dc:creator>
  <cp:lastModifiedBy>user</cp:lastModifiedBy>
  <cp:revision>15</cp:revision>
  <dcterms:created xsi:type="dcterms:W3CDTF">2023-10-08T12:29:30Z</dcterms:created>
  <dcterms:modified xsi:type="dcterms:W3CDTF">2023-10-08T14:35:45Z</dcterms:modified>
</cp:coreProperties>
</file>