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70" r:id="rId3"/>
    <p:sldId id="257" r:id="rId4"/>
    <p:sldId id="283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ACBC2-23B8-4D90-9D02-8A63D37EA540}" type="datetimeFigureOut">
              <a:rPr lang="ru-RU" smtClean="0"/>
              <a:pPr/>
              <a:t>10.09.2023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92D17-3345-4E6E-9300-3BAB4F3454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ACBC2-23B8-4D90-9D02-8A63D37EA540}" type="datetimeFigureOut">
              <a:rPr lang="ru-RU" smtClean="0"/>
              <a:pPr/>
              <a:t>10.09.2023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92D17-3345-4E6E-9300-3BAB4F3454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ACBC2-23B8-4D90-9D02-8A63D37EA540}" type="datetimeFigureOut">
              <a:rPr lang="ru-RU" smtClean="0"/>
              <a:pPr/>
              <a:t>10.09.2023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92D17-3345-4E6E-9300-3BAB4F3454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ACBC2-23B8-4D90-9D02-8A63D37EA540}" type="datetimeFigureOut">
              <a:rPr lang="ru-RU" smtClean="0"/>
              <a:pPr/>
              <a:t>10.09.2023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92D17-3345-4E6E-9300-3BAB4F3454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ACBC2-23B8-4D90-9D02-8A63D37EA540}" type="datetimeFigureOut">
              <a:rPr lang="ru-RU" smtClean="0"/>
              <a:pPr/>
              <a:t>10.09.2023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92D17-3345-4E6E-9300-3BAB4F3454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ACBC2-23B8-4D90-9D02-8A63D37EA540}" type="datetimeFigureOut">
              <a:rPr lang="ru-RU" smtClean="0"/>
              <a:pPr/>
              <a:t>10.09.2023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92D17-3345-4E6E-9300-3BAB4F3454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ACBC2-23B8-4D90-9D02-8A63D37EA540}" type="datetimeFigureOut">
              <a:rPr lang="ru-RU" smtClean="0"/>
              <a:pPr/>
              <a:t>10.09.2023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92D17-3345-4E6E-9300-3BAB4F3454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ACBC2-23B8-4D90-9D02-8A63D37EA540}" type="datetimeFigureOut">
              <a:rPr lang="ru-RU" smtClean="0"/>
              <a:pPr/>
              <a:t>10.09.2023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92D17-3345-4E6E-9300-3BAB4F3454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ACBC2-23B8-4D90-9D02-8A63D37EA540}" type="datetimeFigureOut">
              <a:rPr lang="ru-RU" smtClean="0"/>
              <a:pPr/>
              <a:t>10.09.2023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92D17-3345-4E6E-9300-3BAB4F3454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ACBC2-23B8-4D90-9D02-8A63D37EA540}" type="datetimeFigureOut">
              <a:rPr lang="ru-RU" smtClean="0"/>
              <a:pPr/>
              <a:t>10.09.2023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92D17-3345-4E6E-9300-3BAB4F3454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ACBC2-23B8-4D90-9D02-8A63D37EA540}" type="datetimeFigureOut">
              <a:rPr lang="ru-RU" smtClean="0"/>
              <a:pPr/>
              <a:t>10.09.2023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92D17-3345-4E6E-9300-3BAB4F3454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ACBC2-23B8-4D90-9D02-8A63D37EA540}" type="datetimeFigureOut">
              <a:rPr lang="ru-RU" smtClean="0"/>
              <a:pPr/>
              <a:t>10.09.2023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92D17-3345-4E6E-9300-3BAB4F3454E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audio" Target="../media/audio2.wav"/><Relationship Id="rId7" Type="http://schemas.openxmlformats.org/officeDocument/2006/relationships/image" Target="../media/image4.jpeg"/><Relationship Id="rId12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image" Target="../media/image8.jpeg"/><Relationship Id="rId5" Type="http://schemas.openxmlformats.org/officeDocument/2006/relationships/image" Target="../media/image2.jpeg"/><Relationship Id="rId10" Type="http://schemas.openxmlformats.org/officeDocument/2006/relationships/image" Target="../media/image7.jpeg"/><Relationship Id="rId4" Type="http://schemas.openxmlformats.org/officeDocument/2006/relationships/image" Target="../media/image1.jpe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audio" Target="../media/audio1.wav"/><Relationship Id="rId7" Type="http://schemas.openxmlformats.org/officeDocument/2006/relationships/image" Target="../media/image12.jpeg"/><Relationship Id="rId12" Type="http://schemas.openxmlformats.org/officeDocument/2006/relationships/image" Target="../media/image1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1.jpeg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audio" Target="../media/audio2.wav"/><Relationship Id="rId7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11" Type="http://schemas.openxmlformats.org/officeDocument/2006/relationships/image" Target="../media/image24.pn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.jpeg"/><Relationship Id="rId9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Фон для презентации обучение грамоте - 74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331640" y="2276872"/>
            <a:ext cx="65527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</a:p>
          <a:p>
            <a:r>
              <a:rPr lang="ru-RU" u="sng" dirty="0" smtClean="0"/>
              <a:t>Цель:</a:t>
            </a:r>
            <a:r>
              <a:rPr lang="ru-RU" dirty="0" smtClean="0"/>
              <a:t> </a:t>
            </a:r>
            <a:r>
              <a:rPr lang="ru-RU" dirty="0" smtClean="0"/>
              <a:t>развивать умение делить слова на слоги;</a:t>
            </a:r>
            <a:endParaRPr lang="ru-RU" dirty="0" smtClean="0"/>
          </a:p>
          <a:p>
            <a:r>
              <a:rPr lang="ru-RU" dirty="0" smtClean="0"/>
              <a:t> - обогатить словарный запас;</a:t>
            </a:r>
          </a:p>
          <a:p>
            <a:r>
              <a:rPr lang="ru-RU" dirty="0" smtClean="0"/>
              <a:t> - развить психические процессы: помять, внимание, мышление;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47755" y="1142984"/>
            <a:ext cx="741600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«Кто в теремочке живет</a:t>
            </a:r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?»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55646" y="4509120"/>
            <a:ext cx="350301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b="1" dirty="0" smtClean="0">
                <a:solidFill>
                  <a:srgbClr val="002060"/>
                </a:solidFill>
              </a:rPr>
              <a:t>Ивакина Елена Валерьевна</a:t>
            </a:r>
          </a:p>
          <a:p>
            <a:pPr algn="r"/>
            <a:r>
              <a:rPr lang="ru-RU" b="1" dirty="0" smtClean="0">
                <a:solidFill>
                  <a:srgbClr val="002060"/>
                </a:solidFill>
              </a:rPr>
              <a:t>воспитатель</a:t>
            </a:r>
          </a:p>
          <a:p>
            <a:pPr algn="r"/>
            <a:r>
              <a:rPr lang="ru-RU" b="1" dirty="0" smtClean="0">
                <a:solidFill>
                  <a:srgbClr val="002060"/>
                </a:solidFill>
              </a:rPr>
              <a:t>МАДОУ № 18</a:t>
            </a:r>
          </a:p>
          <a:p>
            <a:pPr algn="r"/>
            <a:r>
              <a:rPr lang="ru-RU" b="1" dirty="0" smtClean="0">
                <a:solidFill>
                  <a:srgbClr val="002060"/>
                </a:solidFill>
              </a:rPr>
              <a:t>г. Мончегорск, Мурманская обл.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139952" y="566124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2023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857224" y="3500438"/>
            <a:ext cx="7649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u="sng" dirty="0" smtClean="0"/>
              <a:t>Игровое задание: </a:t>
            </a:r>
            <a:r>
              <a:rPr lang="ru-RU" dirty="0" smtClean="0"/>
              <a:t>ребенку предлагается сосчитать сколько окон в теремке, </a:t>
            </a:r>
          </a:p>
          <a:p>
            <a:r>
              <a:rPr lang="ru-RU" dirty="0" smtClean="0"/>
              <a:t>и подобрать  картинки с данным количеством слогов в слове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Фон для презентации обучение грамоте - 74 фот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827584" y="620688"/>
            <a:ext cx="7632848" cy="54726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10" descr="еж клипарт на прозрачном фоне: 2 тыс изображений найдено в Яндекс Картинках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71934" y="928670"/>
            <a:ext cx="1440160" cy="993214"/>
          </a:xfrm>
          <a:prstGeom prst="rect">
            <a:avLst/>
          </a:prstGeom>
          <a:noFill/>
        </p:spPr>
      </p:pic>
      <p:pic>
        <p:nvPicPr>
          <p:cNvPr id="16" name="Picture 2" descr="Аисты на прозрачном фоне - Кира - скрап - PNG / ПНГ клипарт на прозрачном  фоне | Птицы, Животные, Мультфильмы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9992" y="2564904"/>
            <a:ext cx="896034" cy="1215003"/>
          </a:xfrm>
          <a:prstGeom prst="rect">
            <a:avLst/>
          </a:prstGeom>
          <a:noFill/>
        </p:spPr>
      </p:pic>
      <p:pic>
        <p:nvPicPr>
          <p:cNvPr id="17" name="Picture 6" descr="лиса картинки для детей на прозрачном фоне: 2 тыс изображений найдено в  Яндекс Картинках"/>
          <p:cNvPicPr>
            <a:picLocks noChangeAspect="1" noChangeArrowheads="1"/>
          </p:cNvPicPr>
          <p:nvPr/>
        </p:nvPicPr>
        <p:blipFill>
          <a:blip r:embed="rId7" cstate="print"/>
          <a:srcRect l="22826" t="6726" r="33151" b="10325"/>
          <a:stretch>
            <a:fillRect/>
          </a:stretch>
        </p:blipFill>
        <p:spPr bwMode="auto">
          <a:xfrm>
            <a:off x="6715140" y="2714620"/>
            <a:ext cx="923729" cy="1265851"/>
          </a:xfrm>
          <a:prstGeom prst="rect">
            <a:avLst/>
          </a:prstGeom>
          <a:noFill/>
        </p:spPr>
      </p:pic>
      <p:pic>
        <p:nvPicPr>
          <p:cNvPr id="22" name="Picture 2" descr="C:\Users\User\Desktop\у\juk.jpg"/>
          <p:cNvPicPr>
            <a:picLocks noChangeAspect="1" noChangeArrowheads="1"/>
          </p:cNvPicPr>
          <p:nvPr/>
        </p:nvPicPr>
        <p:blipFill>
          <a:blip r:embed="rId8" cstate="print"/>
          <a:srcRect l="31100" r="29919"/>
          <a:stretch>
            <a:fillRect/>
          </a:stretch>
        </p:blipFill>
        <p:spPr bwMode="auto">
          <a:xfrm>
            <a:off x="7215206" y="4643446"/>
            <a:ext cx="705153" cy="1130613"/>
          </a:xfrm>
          <a:prstGeom prst="rect">
            <a:avLst/>
          </a:prstGeom>
          <a:noFill/>
        </p:spPr>
      </p:pic>
      <p:pic>
        <p:nvPicPr>
          <p:cNvPr id="23" name="Рисунок 22" descr="https://img-fotki.yandex.ru/get/9651/48968035.2a4/0_e4ad0_90f7bfa7_orig.png"/>
          <p:cNvPicPr/>
          <p:nvPr/>
        </p:nvPicPr>
        <p:blipFill>
          <a:blip r:embed="rId9" cstate="print"/>
          <a:srcRect t="21203" r="15705"/>
          <a:stretch>
            <a:fillRect/>
          </a:stretch>
        </p:blipFill>
        <p:spPr bwMode="auto">
          <a:xfrm>
            <a:off x="1071538" y="857232"/>
            <a:ext cx="2786082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1" descr="C:\Users\User\Desktop\о\koshka.jpg"/>
          <p:cNvPicPr>
            <a:picLocks noChangeAspect="1" noChangeArrowheads="1"/>
          </p:cNvPicPr>
          <p:nvPr/>
        </p:nvPicPr>
        <p:blipFill>
          <a:blip r:embed="rId10" cstate="print"/>
          <a:srcRect l="26375" r="29919"/>
          <a:stretch>
            <a:fillRect/>
          </a:stretch>
        </p:blipFill>
        <p:spPr bwMode="auto">
          <a:xfrm>
            <a:off x="6858016" y="1071546"/>
            <a:ext cx="642942" cy="919421"/>
          </a:xfrm>
          <a:prstGeom prst="rect">
            <a:avLst/>
          </a:prstGeom>
          <a:noFill/>
        </p:spPr>
      </p:pic>
      <p:pic>
        <p:nvPicPr>
          <p:cNvPr id="25" name="Picture 2" descr="C:\Users\User\Desktop\и\filin.jpg"/>
          <p:cNvPicPr>
            <a:picLocks noChangeAspect="1" noChangeArrowheads="1"/>
          </p:cNvPicPr>
          <p:nvPr/>
        </p:nvPicPr>
        <p:blipFill>
          <a:blip r:embed="rId11" cstate="print"/>
          <a:srcRect l="22832" r="24013"/>
          <a:stretch>
            <a:fillRect/>
          </a:stretch>
        </p:blipFill>
        <p:spPr bwMode="auto">
          <a:xfrm>
            <a:off x="2071670" y="4286256"/>
            <a:ext cx="1152128" cy="1354667"/>
          </a:xfrm>
          <a:prstGeom prst="rect">
            <a:avLst/>
          </a:prstGeom>
          <a:noFill/>
        </p:spPr>
      </p:pic>
      <p:pic>
        <p:nvPicPr>
          <p:cNvPr id="26" name="Picture 3" descr="C:\Users\User\Desktop\ы\ciplenok.jpg"/>
          <p:cNvPicPr>
            <a:picLocks noChangeAspect="1" noChangeArrowheads="1"/>
          </p:cNvPicPr>
          <p:nvPr/>
        </p:nvPicPr>
        <p:blipFill>
          <a:blip r:embed="rId12" cstate="print"/>
          <a:srcRect l="29919" t="6531" r="32281" b="4641"/>
          <a:stretch>
            <a:fillRect/>
          </a:stretch>
        </p:blipFill>
        <p:spPr bwMode="auto">
          <a:xfrm>
            <a:off x="4572000" y="4500570"/>
            <a:ext cx="785960" cy="11543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2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4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5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7" dur="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48" dur="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9" dur="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0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1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2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Фон для презентации обучение грамоте - 74 фот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27584" y="620688"/>
            <a:ext cx="7560840" cy="5472608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2" name="Picture 8" descr="C:\Users\User\Desktop\о\chuchelo.jpg"/>
          <p:cNvPicPr>
            <a:picLocks noChangeAspect="1" noChangeArrowheads="1"/>
          </p:cNvPicPr>
          <p:nvPr/>
        </p:nvPicPr>
        <p:blipFill>
          <a:blip r:embed="rId5" cstate="print"/>
          <a:srcRect l="26375" r="26375"/>
          <a:stretch>
            <a:fillRect/>
          </a:stretch>
        </p:blipFill>
        <p:spPr bwMode="auto">
          <a:xfrm>
            <a:off x="6715140" y="1000108"/>
            <a:ext cx="1008112" cy="1333500"/>
          </a:xfrm>
          <a:prstGeom prst="rect">
            <a:avLst/>
          </a:prstGeom>
          <a:noFill/>
        </p:spPr>
      </p:pic>
      <p:pic>
        <p:nvPicPr>
          <p:cNvPr id="1035" name="Picture 11" descr="C:\Users\User\Desktop\о\koshka.jpg"/>
          <p:cNvPicPr>
            <a:picLocks noChangeAspect="1" noChangeArrowheads="1"/>
          </p:cNvPicPr>
          <p:nvPr/>
        </p:nvPicPr>
        <p:blipFill>
          <a:blip r:embed="rId6" cstate="print"/>
          <a:srcRect l="26375" r="29919"/>
          <a:stretch>
            <a:fillRect/>
          </a:stretch>
        </p:blipFill>
        <p:spPr bwMode="auto">
          <a:xfrm>
            <a:off x="4429124" y="857232"/>
            <a:ext cx="744780" cy="1065052"/>
          </a:xfrm>
          <a:prstGeom prst="rect">
            <a:avLst/>
          </a:prstGeom>
          <a:noFill/>
        </p:spPr>
      </p:pic>
      <p:pic>
        <p:nvPicPr>
          <p:cNvPr id="1037" name="Picture 13" descr="C:\Users\User\Desktop\о\osa.jpg"/>
          <p:cNvPicPr>
            <a:picLocks noChangeAspect="1" noChangeArrowheads="1"/>
          </p:cNvPicPr>
          <p:nvPr/>
        </p:nvPicPr>
        <p:blipFill>
          <a:blip r:embed="rId7" cstate="print"/>
          <a:srcRect l="1569" r="7476" b="8421"/>
          <a:stretch>
            <a:fillRect/>
          </a:stretch>
        </p:blipFill>
        <p:spPr bwMode="auto">
          <a:xfrm>
            <a:off x="4500562" y="4714884"/>
            <a:ext cx="1296144" cy="815652"/>
          </a:xfrm>
          <a:prstGeom prst="rect">
            <a:avLst/>
          </a:prstGeom>
          <a:noFill/>
        </p:spPr>
      </p:pic>
      <p:pic>
        <p:nvPicPr>
          <p:cNvPr id="9218" name="Picture 2" descr="Утка в пнг - картинки и фото poknok.art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29322" y="2714620"/>
            <a:ext cx="1259632" cy="1030921"/>
          </a:xfrm>
          <a:prstGeom prst="rect">
            <a:avLst/>
          </a:prstGeom>
          <a:noFill/>
        </p:spPr>
      </p:pic>
      <p:pic>
        <p:nvPicPr>
          <p:cNvPr id="16" name="Picture 4" descr="кукла картинки для детей нарисованные на прозрачном: 2 тыс изображений  найдено в Яндекс Картинках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86578" y="4643446"/>
            <a:ext cx="751952" cy="1145832"/>
          </a:xfrm>
          <a:prstGeom prst="rect">
            <a:avLst/>
          </a:prstGeom>
          <a:noFill/>
        </p:spPr>
      </p:pic>
      <p:pic>
        <p:nvPicPr>
          <p:cNvPr id="17" name="Picture 7" descr="змея детская картинка на прозрачном фоне: 2 тыс изображений найдено в  Яндекс Картинках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285853" y="4963569"/>
            <a:ext cx="1571636" cy="884046"/>
          </a:xfrm>
          <a:prstGeom prst="rect">
            <a:avLst/>
          </a:prstGeom>
          <a:noFill/>
        </p:spPr>
      </p:pic>
      <p:pic>
        <p:nvPicPr>
          <p:cNvPr id="18" name="Picture 4" descr="C:\Users\User\Desktop\у\kurica.jpg"/>
          <p:cNvPicPr>
            <a:picLocks noChangeAspect="1" noChangeArrowheads="1"/>
          </p:cNvPicPr>
          <p:nvPr/>
        </p:nvPicPr>
        <p:blipFill>
          <a:blip r:embed="rId11" cstate="print"/>
          <a:srcRect l="28738" r="26375"/>
          <a:stretch>
            <a:fillRect/>
          </a:stretch>
        </p:blipFill>
        <p:spPr bwMode="auto">
          <a:xfrm>
            <a:off x="4286248" y="2928934"/>
            <a:ext cx="1080120" cy="1503947"/>
          </a:xfrm>
          <a:prstGeom prst="rect">
            <a:avLst/>
          </a:prstGeom>
          <a:noFill/>
        </p:spPr>
      </p:pic>
      <p:pic>
        <p:nvPicPr>
          <p:cNvPr id="19" name="Рисунок 18" descr="C:\Users\79113\Downloads\2023-09-10-13-56-35.png"/>
          <p:cNvPicPr/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57224" y="1071546"/>
            <a:ext cx="3286148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Овал 19"/>
          <p:cNvSpPr/>
          <p:nvPr/>
        </p:nvSpPr>
        <p:spPr>
          <a:xfrm>
            <a:off x="2285984" y="1785926"/>
            <a:ext cx="428628" cy="48577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" dur="2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9" dur="2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0" dur="2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" dur="2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10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92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92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2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3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4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Фон для презентации обучение грамоте - 74 фот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27584" y="620688"/>
            <a:ext cx="7560840" cy="5472608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User\Desktop\у\juk.jpg"/>
          <p:cNvPicPr>
            <a:picLocks noChangeAspect="1" noChangeArrowheads="1"/>
          </p:cNvPicPr>
          <p:nvPr/>
        </p:nvPicPr>
        <p:blipFill>
          <a:blip r:embed="rId5" cstate="print"/>
          <a:srcRect l="31100" r="29919"/>
          <a:stretch>
            <a:fillRect/>
          </a:stretch>
        </p:blipFill>
        <p:spPr bwMode="auto">
          <a:xfrm>
            <a:off x="7215206" y="4500570"/>
            <a:ext cx="702665" cy="1126623"/>
          </a:xfrm>
          <a:prstGeom prst="rect">
            <a:avLst/>
          </a:prstGeom>
          <a:noFill/>
        </p:spPr>
      </p:pic>
      <p:pic>
        <p:nvPicPr>
          <p:cNvPr id="2051" name="Picture 3" descr="C:\Users\User\Desktop\у\kenguru.jpg"/>
          <p:cNvPicPr>
            <a:picLocks noChangeAspect="1" noChangeArrowheads="1"/>
          </p:cNvPicPr>
          <p:nvPr/>
        </p:nvPicPr>
        <p:blipFill>
          <a:blip r:embed="rId6" cstate="print"/>
          <a:srcRect l="12201" t="2751"/>
          <a:stretch>
            <a:fillRect/>
          </a:stretch>
        </p:blipFill>
        <p:spPr bwMode="auto">
          <a:xfrm>
            <a:off x="4143372" y="4572008"/>
            <a:ext cx="1656184" cy="1146525"/>
          </a:xfrm>
          <a:prstGeom prst="rect">
            <a:avLst/>
          </a:prstGeom>
          <a:noFill/>
        </p:spPr>
      </p:pic>
      <p:pic>
        <p:nvPicPr>
          <p:cNvPr id="2053" name="Picture 5" descr="C:\Users\User\Desktop\у\ulitka.jpg"/>
          <p:cNvPicPr>
            <a:picLocks noChangeAspect="1" noChangeArrowheads="1"/>
          </p:cNvPicPr>
          <p:nvPr/>
        </p:nvPicPr>
        <p:blipFill>
          <a:blip r:embed="rId7" cstate="print"/>
          <a:srcRect l="9838" t="12201" r="12201" b="4641"/>
          <a:stretch>
            <a:fillRect/>
          </a:stretch>
        </p:blipFill>
        <p:spPr bwMode="auto">
          <a:xfrm>
            <a:off x="4499992" y="1052736"/>
            <a:ext cx="1421256" cy="947504"/>
          </a:xfrm>
          <a:prstGeom prst="rect">
            <a:avLst/>
          </a:prstGeom>
          <a:noFill/>
        </p:spPr>
      </p:pic>
      <p:sp>
        <p:nvSpPr>
          <p:cNvPr id="8196" name="AutoShape 4" descr="Клипарт стол на прозрачном фоне - фото и картинки abrakadabra.fu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" name="Picture 10" descr="собачка рисунок для детей на прозрачном фоне: 2 тыс изображений найдено в  Яндекс Картинках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43570" y="2857496"/>
            <a:ext cx="1169228" cy="1247177"/>
          </a:xfrm>
          <a:prstGeom prst="rect">
            <a:avLst/>
          </a:prstGeom>
          <a:noFill/>
        </p:spPr>
      </p:pic>
      <p:pic>
        <p:nvPicPr>
          <p:cNvPr id="18" name="Picture 6" descr="C:\Users\User\Desktop\ы\riba.jpg"/>
          <p:cNvPicPr>
            <a:picLocks noChangeAspect="1" noChangeArrowheads="1"/>
          </p:cNvPicPr>
          <p:nvPr/>
        </p:nvPicPr>
        <p:blipFill>
          <a:blip r:embed="rId9" cstate="print"/>
          <a:srcRect r="3932" b="8421"/>
          <a:stretch>
            <a:fillRect/>
          </a:stretch>
        </p:blipFill>
        <p:spPr bwMode="auto">
          <a:xfrm>
            <a:off x="1214414" y="4500570"/>
            <a:ext cx="1967880" cy="1172458"/>
          </a:xfrm>
          <a:prstGeom prst="rect">
            <a:avLst/>
          </a:prstGeom>
          <a:noFill/>
        </p:spPr>
      </p:pic>
      <p:pic>
        <p:nvPicPr>
          <p:cNvPr id="19" name="Picture 3" descr="C:\Users\User\Desktop\и\induk.jpg"/>
          <p:cNvPicPr>
            <a:picLocks noChangeAspect="1" noChangeArrowheads="1"/>
          </p:cNvPicPr>
          <p:nvPr/>
        </p:nvPicPr>
        <p:blipFill>
          <a:blip r:embed="rId10" cstate="print"/>
          <a:srcRect l="20469" r="19288"/>
          <a:stretch>
            <a:fillRect/>
          </a:stretch>
        </p:blipFill>
        <p:spPr bwMode="auto">
          <a:xfrm>
            <a:off x="6588224" y="980728"/>
            <a:ext cx="1512168" cy="1494118"/>
          </a:xfrm>
          <a:prstGeom prst="rect">
            <a:avLst/>
          </a:prstGeom>
          <a:noFill/>
        </p:spPr>
      </p:pic>
      <p:pic>
        <p:nvPicPr>
          <p:cNvPr id="20" name="Рисунок 19"/>
          <p:cNvPicPr/>
          <p:nvPr/>
        </p:nvPicPr>
        <p:blipFill>
          <a:blip r:embed="rId11" cstate="print"/>
          <a:srcRect l="19241" t="10541" r="29770" b="19088"/>
          <a:stretch>
            <a:fillRect/>
          </a:stretch>
        </p:blipFill>
        <p:spPr bwMode="auto">
          <a:xfrm>
            <a:off x="928662" y="857232"/>
            <a:ext cx="328614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5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20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2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7" dur="2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2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4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5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6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7" dur="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48" dur="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9" dur="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41</Words>
  <Application>Microsoft Office PowerPoint</Application>
  <PresentationFormat>Экран (4:3)</PresentationFormat>
  <Paragraphs>12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79113298284</cp:lastModifiedBy>
  <cp:revision>30</cp:revision>
  <dcterms:created xsi:type="dcterms:W3CDTF">2023-07-18T18:56:39Z</dcterms:created>
  <dcterms:modified xsi:type="dcterms:W3CDTF">2023-09-10T11:19:47Z</dcterms:modified>
</cp:coreProperties>
</file>