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8"/>
  </p:notesMasterIdLst>
  <p:sldIdLst>
    <p:sldId id="258" r:id="rId2"/>
    <p:sldId id="260" r:id="rId3"/>
    <p:sldId id="267" r:id="rId4"/>
    <p:sldId id="268" r:id="rId5"/>
    <p:sldId id="263" r:id="rId6"/>
    <p:sldId id="265"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108" d="100"/>
          <a:sy n="108" d="100"/>
        </p:scale>
        <p:origin x="168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B563B-5034-4BF3-9B5C-FD2B27689C03}" type="datetimeFigureOut">
              <a:rPr lang="ru-RU" smtClean="0"/>
              <a:pPr/>
              <a:t>09.01.2024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BC7FB-07B2-4419-B259-7D2A731F3BA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body"/>
          </p:nvPr>
        </p:nvSpPr>
        <p:spPr>
          <a:xfrm>
            <a:off x="685800" y="4343400"/>
            <a:ext cx="5484600" cy="4113000"/>
          </a:xfrm>
          <a:prstGeom prst="rect">
            <a:avLst/>
          </a:prstGeom>
        </p:spPr>
        <p:txBody>
          <a:bodyPr lIns="0" tIns="0" rIns="0" bIns="0"/>
          <a:lstStyle/>
          <a:p>
            <a:r>
              <a:rPr lang="ru-RU" sz="2000" strike="noStrike">
                <a:latin typeface="Arial"/>
              </a:rPr>
              <a:t>Наиболее значимые мотивы отношения к физической культуре</a:t>
            </a:r>
            <a:endParaRPr/>
          </a:p>
        </p:txBody>
      </p:sp>
      <p:sp>
        <p:nvSpPr>
          <p:cNvPr id="265" name="CustomShape 2"/>
          <p:cNvSpPr/>
          <p:nvPr/>
        </p:nvSpPr>
        <p:spPr>
          <a:xfrm>
            <a:off x="3884760" y="8685360"/>
            <a:ext cx="29700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C98C267-C882-48F2-826B-1335EFF594A5}" type="slidenum">
              <a:rPr lang="ru-RU" sz="1200" strike="noStrike">
                <a:solidFill>
                  <a:srgbClr val="000000"/>
                </a:solidFill>
                <a:latin typeface="+mn-lt"/>
                <a:ea typeface="+mn-ea"/>
              </a:rPr>
              <a:pPr algn="r">
                <a:lnSpc>
                  <a:spcPct val="100000"/>
                </a:lnSpc>
              </a:pPr>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09.01.2024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09.01.2024</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09.01.2024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09.01.2024</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09.01.2024</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09.01.2024</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09.01.2024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2852936"/>
          </a:xfrm>
        </p:spPr>
        <p:txBody>
          <a:bodyPr>
            <a:normAutofit/>
          </a:bodyPr>
          <a:lstStyle/>
          <a:p>
            <a:pPr algn="ctr">
              <a:lnSpc>
                <a:spcPct val="100000"/>
              </a:lnSpc>
            </a:pPr>
            <a:r>
              <a:rPr lang="ru-RU" b="1" dirty="0"/>
              <a:t>«Scientists who changed the world»</a:t>
            </a:r>
            <a:br>
              <a:rPr lang="ru-RU" b="1" dirty="0"/>
            </a:br>
            <a:br>
              <a:rPr lang="en-US" b="1" dirty="0"/>
            </a:br>
            <a:br>
              <a:rPr lang="en-US" b="1" dirty="0"/>
            </a:br>
            <a:r>
              <a:rPr lang="en-US" b="1" dirty="0"/>
              <a:t>Isaak Konstantinovich Kikoin</a:t>
            </a:r>
            <a:endParaRPr lang="ru-RU" sz="2800" b="1" i="1" dirty="0">
              <a:solidFill>
                <a:srgbClr val="002060"/>
              </a:solidFill>
            </a:endParaRPr>
          </a:p>
        </p:txBody>
      </p:sp>
      <p:sp>
        <p:nvSpPr>
          <p:cNvPr id="3" name="Содержимое 2"/>
          <p:cNvSpPr>
            <a:spLocks noGrp="1"/>
          </p:cNvSpPr>
          <p:nvPr>
            <p:ph sz="quarter" idx="1"/>
          </p:nvPr>
        </p:nvSpPr>
        <p:spPr>
          <a:xfrm>
            <a:off x="304800" y="2714620"/>
            <a:ext cx="8686800" cy="3365505"/>
          </a:xfrm>
        </p:spPr>
        <p:txBody>
          <a:bodyPr/>
          <a:lstStyle/>
          <a:p>
            <a:pPr algn="r">
              <a:lnSpc>
                <a:spcPct val="100000"/>
              </a:lnSpc>
              <a:buNone/>
            </a:pPr>
            <a:endParaRPr lang="ru-RU" sz="2800" b="1" dirty="0">
              <a:solidFill>
                <a:srgbClr val="002060"/>
              </a:solidFill>
              <a:latin typeface="Times New Roman" pitchFamily="18" charset="0"/>
              <a:ea typeface="DejaVu Sans"/>
              <a:cs typeface="Times New Roman" pitchFamily="18" charset="0"/>
            </a:endParaRPr>
          </a:p>
          <a:p>
            <a:pPr algn="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1BBD3F8-9AAC-4681-B5DB-35675CDED4F6}"/>
              </a:ext>
            </a:extLst>
          </p:cNvPr>
          <p:cNvPicPr>
            <a:picLocks noChangeAspect="1"/>
          </p:cNvPicPr>
          <p:nvPr/>
        </p:nvPicPr>
        <p:blipFill>
          <a:blip r:embed="rId2"/>
          <a:stretch>
            <a:fillRect/>
          </a:stretch>
        </p:blipFill>
        <p:spPr>
          <a:xfrm>
            <a:off x="1600734" y="3851374"/>
            <a:ext cx="5942532" cy="1809873"/>
          </a:xfrm>
          <a:prstGeom prst="rect">
            <a:avLst/>
          </a:prstGeom>
        </p:spPr>
      </p:pic>
      <p:pic>
        <p:nvPicPr>
          <p:cNvPr id="4" name="Объект 3">
            <a:extLst>
              <a:ext uri="{FF2B5EF4-FFF2-40B4-BE49-F238E27FC236}">
                <a16:creationId xmlns:a16="http://schemas.microsoft.com/office/drawing/2014/main" id="{297992ED-CCD8-4A90-A694-64069DEC5503}"/>
              </a:ext>
            </a:extLst>
          </p:cNvPr>
          <p:cNvPicPr>
            <a:picLocks noGrp="1" noChangeAspect="1"/>
          </p:cNvPicPr>
          <p:nvPr>
            <p:ph sz="quarter" idx="1"/>
          </p:nvPr>
        </p:nvPicPr>
        <p:blipFill>
          <a:blip r:embed="rId3"/>
          <a:stretch>
            <a:fillRect/>
          </a:stretch>
        </p:blipFill>
        <p:spPr>
          <a:xfrm>
            <a:off x="611560" y="1006288"/>
            <a:ext cx="1782064" cy="2502359"/>
          </a:xfrm>
          <a:prstGeom prst="rect">
            <a:avLst/>
          </a:prstGeom>
        </p:spPr>
      </p:pic>
      <p:pic>
        <p:nvPicPr>
          <p:cNvPr id="6" name="Рисунок 5">
            <a:extLst>
              <a:ext uri="{FF2B5EF4-FFF2-40B4-BE49-F238E27FC236}">
                <a16:creationId xmlns:a16="http://schemas.microsoft.com/office/drawing/2014/main" id="{8E18F594-89E5-4F35-9330-CF1A423E8BF3}"/>
              </a:ext>
            </a:extLst>
          </p:cNvPr>
          <p:cNvPicPr>
            <a:picLocks noChangeAspect="1"/>
          </p:cNvPicPr>
          <p:nvPr/>
        </p:nvPicPr>
        <p:blipFill>
          <a:blip r:embed="rId4"/>
          <a:stretch>
            <a:fillRect/>
          </a:stretch>
        </p:blipFill>
        <p:spPr>
          <a:xfrm>
            <a:off x="3059832" y="1085936"/>
            <a:ext cx="3989306" cy="23430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0" y="0"/>
            <a:ext cx="9142200" cy="6856200"/>
          </a:xfrm>
          <a:prstGeom prst="rect">
            <a:avLst/>
          </a:prstGeom>
          <a:ln>
            <a:solidFill>
              <a:srgbClr val="998846"/>
            </a:solidFill>
            <a:round/>
          </a:ln>
          <a:effectLst>
            <a:outerShdw blurRad="130000" dist="101600" dir="2700000" algn="tl" rotWithShape="0">
              <a:srgbClr val="000000">
                <a:alpha val="35000"/>
              </a:srgbClr>
            </a:outerShdw>
          </a:effectLst>
        </p:spPr>
        <p:style>
          <a:lnRef idx="1">
            <a:schemeClr val="accent1"/>
          </a:lnRef>
          <a:fillRef idx="2">
            <a:schemeClr val="accent1"/>
          </a:fillRef>
          <a:effectRef idx="1">
            <a:schemeClr val="accent1"/>
          </a:effectRef>
          <a:fontRef idx="minor"/>
        </p:style>
      </p:sp>
      <p:pic>
        <p:nvPicPr>
          <p:cNvPr id="2" name="Рисунок 1">
            <a:extLst>
              <a:ext uri="{FF2B5EF4-FFF2-40B4-BE49-F238E27FC236}">
                <a16:creationId xmlns:a16="http://schemas.microsoft.com/office/drawing/2014/main" id="{425E25FA-8B4E-4A04-AAB6-8495BF7625D2}"/>
              </a:ext>
            </a:extLst>
          </p:cNvPr>
          <p:cNvPicPr>
            <a:picLocks noChangeAspect="1"/>
          </p:cNvPicPr>
          <p:nvPr/>
        </p:nvPicPr>
        <p:blipFill>
          <a:blip r:embed="rId2"/>
          <a:stretch>
            <a:fillRect/>
          </a:stretch>
        </p:blipFill>
        <p:spPr>
          <a:xfrm>
            <a:off x="683568" y="476673"/>
            <a:ext cx="7848872" cy="2520280"/>
          </a:xfrm>
          <a:prstGeom prst="rect">
            <a:avLst/>
          </a:prstGeom>
        </p:spPr>
      </p:pic>
      <p:pic>
        <p:nvPicPr>
          <p:cNvPr id="3" name="Рисунок 2">
            <a:extLst>
              <a:ext uri="{FF2B5EF4-FFF2-40B4-BE49-F238E27FC236}">
                <a16:creationId xmlns:a16="http://schemas.microsoft.com/office/drawing/2014/main" id="{51CCE660-A5B5-422E-A107-F68161D70C11}"/>
              </a:ext>
            </a:extLst>
          </p:cNvPr>
          <p:cNvPicPr>
            <a:picLocks noChangeAspect="1"/>
          </p:cNvPicPr>
          <p:nvPr/>
        </p:nvPicPr>
        <p:blipFill>
          <a:blip r:embed="rId3"/>
          <a:stretch>
            <a:fillRect/>
          </a:stretch>
        </p:blipFill>
        <p:spPr>
          <a:xfrm>
            <a:off x="2771800" y="3381010"/>
            <a:ext cx="4032448" cy="2927062"/>
          </a:xfrm>
          <a:prstGeom prst="rect">
            <a:avLst/>
          </a:prstGeom>
        </p:spPr>
      </p:pic>
    </p:spTree>
  </p:cSld>
  <p:clrMapOvr>
    <a:masterClrMapping/>
  </p:clrMapOvr>
  <p:transition spd="med">
    <p:blinds/>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2"/>
          <p:cNvPicPr/>
          <p:nvPr/>
        </p:nvPicPr>
        <p:blipFill>
          <a:blip r:embed="rId3"/>
          <a:stretch/>
        </p:blipFill>
        <p:spPr>
          <a:xfrm>
            <a:off x="-252536" y="0"/>
            <a:ext cx="9142200" cy="6798960"/>
          </a:xfrm>
          <a:prstGeom prst="rect">
            <a:avLst/>
          </a:prstGeom>
          <a:ln>
            <a:noFill/>
          </a:ln>
        </p:spPr>
      </p:pic>
      <p:sp>
        <p:nvSpPr>
          <p:cNvPr id="172" name="CustomShape 1"/>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4D47262F-7BBB-43A6-A880-15CF3CB3B3DA}"/>
              </a:ext>
            </a:extLst>
          </p:cNvPr>
          <p:cNvSpPr/>
          <p:nvPr/>
        </p:nvSpPr>
        <p:spPr>
          <a:xfrm>
            <a:off x="2915816" y="2564904"/>
            <a:ext cx="5328592" cy="3416320"/>
          </a:xfrm>
          <a:prstGeom prst="rect">
            <a:avLst/>
          </a:prstGeom>
        </p:spPr>
        <p:txBody>
          <a:bodyPr wrap="square">
            <a:spAutoFit/>
          </a:bodyPr>
          <a:lstStyle/>
          <a:p>
            <a:r>
              <a:rPr lang="en-US" dirty="0"/>
              <a:t>In 1930-1931 Isaak Kikoin studied photomagnetism and his early work investigated the electrical conductivity and magnetic attractions in metals. In 1933 Kikoin and Noskov discovered a new phenomenon – photomagnetic effect in semiconductors, which now is called “Kikoin-Noskov effect”. Isaak Kikoin became the Doctor Nauk in 1935. He taught physics at the Leningrad Polytechnic Institute and later, in 1938-1944 at the Ural Polytechnic Institute.</a:t>
            </a:r>
          </a:p>
          <a:p>
            <a:endParaRPr lang="en-US" dirty="0"/>
          </a:p>
        </p:txBody>
      </p:sp>
      <p:pic>
        <p:nvPicPr>
          <p:cNvPr id="17" name="Объект 7" descr="C:\Users\ursko\AppData\Local\Microsoft\Windows\INetCache\Content.MSO\784D46F6.tmp">
            <a:extLst>
              <a:ext uri="{FF2B5EF4-FFF2-40B4-BE49-F238E27FC236}">
                <a16:creationId xmlns:a16="http://schemas.microsoft.com/office/drawing/2014/main" id="{AC12586A-7925-4050-A89E-8AD914B03CA2}"/>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60648"/>
            <a:ext cx="2664296" cy="1866900"/>
          </a:xfrm>
          <a:prstGeom prst="rect">
            <a:avLst/>
          </a:prstGeom>
          <a:noFill/>
          <a:ln>
            <a:noFill/>
          </a:ln>
        </p:spPr>
      </p:pic>
    </p:spTree>
  </p:cSld>
  <p:clrMapOvr>
    <a:masterClrMapping/>
  </p:clrMapOvr>
  <p:transition spd="med">
    <p:spli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3CB5EFC1-7FD4-4826-B608-7C2461540767}"/>
              </a:ext>
            </a:extLst>
          </p:cNvPr>
          <p:cNvPicPr>
            <a:picLocks noGrp="1" noChangeAspect="1"/>
          </p:cNvPicPr>
          <p:nvPr>
            <p:ph sz="quarter" idx="1"/>
          </p:nvPr>
        </p:nvPicPr>
        <p:blipFill>
          <a:blip r:embed="rId2"/>
          <a:stretch>
            <a:fillRect/>
          </a:stretch>
        </p:blipFill>
        <p:spPr>
          <a:xfrm>
            <a:off x="1331640" y="404664"/>
            <a:ext cx="5942532" cy="2547475"/>
          </a:xfrm>
          <a:prstGeom prst="rect">
            <a:avLst/>
          </a:prstGeom>
        </p:spPr>
      </p:pic>
      <p:pic>
        <p:nvPicPr>
          <p:cNvPr id="12" name="Рисунок 11" descr="Бульвар Академика Кикоина">
            <a:extLst>
              <a:ext uri="{FF2B5EF4-FFF2-40B4-BE49-F238E27FC236}">
                <a16:creationId xmlns:a16="http://schemas.microsoft.com/office/drawing/2014/main" id="{A372015D-42F1-4C2E-BDB5-6653348E4E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573016"/>
            <a:ext cx="3672408" cy="20882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7C72EC6A-3F9D-4F60-992E-29073952D532}"/>
              </a:ext>
            </a:extLst>
          </p:cNvPr>
          <p:cNvSpPr>
            <a:spLocks noGrp="1"/>
          </p:cNvSpPr>
          <p:nvPr>
            <p:ph sz="quarter" idx="1"/>
          </p:nvPr>
        </p:nvSpPr>
        <p:spPr>
          <a:xfrm>
            <a:off x="457200" y="620688"/>
            <a:ext cx="7467600" cy="5853264"/>
          </a:xfrm>
        </p:spPr>
        <p:txBody>
          <a:bodyPr/>
          <a:lstStyle/>
          <a:p>
            <a:r>
              <a:rPr lang="en-US" dirty="0"/>
              <a:t>Isaak Konstantinovich Kikoin was awarded the Stalin Prize four times in 1942, 1949, 1951, 1953, the Lenin Prize in 1959, and the USSR State Prize in 1967 and 1980. Kikoin was named a Hero of Socialist Labour in 1951, he also won the Kurchatov Medal in 1971. In 1974 Kikoin was awarded the title of “Honorary Freeman of Novouralsk”. </a:t>
            </a:r>
            <a:endParaRPr lang="ru-RU" dirty="0"/>
          </a:p>
          <a:p>
            <a:r>
              <a:rPr lang="en-US" dirty="0"/>
              <a:t> </a:t>
            </a:r>
            <a:endParaRPr lang="ru-RU" dirty="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198</TotalTime>
  <Words>155</Words>
  <Application>Microsoft Office PowerPoint</Application>
  <PresentationFormat>Экран (4:3)</PresentationFormat>
  <Paragraphs>6</Paragraphs>
  <Slides>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Calibri</vt:lpstr>
      <vt:lpstr>Century Schoolbook</vt:lpstr>
      <vt:lpstr>Times New Roman</vt:lpstr>
      <vt:lpstr>Wingdings</vt:lpstr>
      <vt:lpstr>Wingdings 2</vt:lpstr>
      <vt:lpstr>Эркер</vt:lpstr>
      <vt:lpstr>«Scientists who changed the world»   Isaak Konstantinovich Kikoin</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Akt Zal</dc:creator>
  <cp:lastModifiedBy>Юрий Скосырский</cp:lastModifiedBy>
  <cp:revision>29</cp:revision>
  <dcterms:created xsi:type="dcterms:W3CDTF">2018-03-04T04:29:36Z</dcterms:created>
  <dcterms:modified xsi:type="dcterms:W3CDTF">2024-01-09T13:45:05Z</dcterms:modified>
</cp:coreProperties>
</file>