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19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36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10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64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2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32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3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71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55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43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Солнце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941168"/>
            <a:ext cx="3923928" cy="139256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выполнила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физики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«СОШ № 49»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Чебоксары 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Иванова Светлана Николаевна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Солнце садится за морем. | HONOR CLUB (RU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705264" cy="47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4978400" cy="50403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ko-KR" sz="2800" dirty="0" smtClean="0"/>
              <a:t>Корона — последняя внешняя оболочка Солнца. Несмотря на её очень высокую температуру, от 600 000 до 5 000 000 градусов, она видна невооружённым глазом только во время полного солнечного затмения, так как плотность вещества в короне мала, а потому невелика и её яркость. </a:t>
            </a:r>
            <a:endParaRPr lang="ru-RU" sz="2800" dirty="0" smtClean="0"/>
          </a:p>
        </p:txBody>
      </p:sp>
      <p:pic>
        <p:nvPicPr>
          <p:cNvPr id="11268" name="Picture 5" descr="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268" y="1988840"/>
            <a:ext cx="3743771" cy="23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27784" y="116632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Корона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54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 время полных солнечных затмений на краю Солнца, во внутренних слоях солнечной короны, наблюдаются протуберанцы-струи горячего вещества, имеющие вид выступов и фонтанов. Некоторые из них-спокойные протуберанцы- в течение многих часов висят над солнечной поверхностью, другие-эруптивные(взрывные)-внезапно с огромной скоростью взлетают над поверхностью,быстро поднимаются до высоты в десятки и даже в сотни тысяч километров и также быстро падают вниз.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342559" cy="329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7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</a:rPr>
              <a:t>Солнце-лишь одна из бесчисленного множества звезд, существующих в природе. Благодаря близости Земли к Солнцу мы имеем возможность изучать происходящие на нем процессы и по ним судить об аналогичных процессах в звездах, непосредственно не видимых из-за колоссального </a:t>
            </a:r>
          </a:p>
          <a:p>
            <a:pPr lvl="0"/>
            <a:r>
              <a:rPr lang="ru-RU" sz="2400" dirty="0">
                <a:solidFill>
                  <a:prstClr val="white"/>
                </a:solidFill>
              </a:rPr>
              <a:t>их удаления.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3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4762500" cy="4525963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ko-KR" sz="2800" b="1" u="sng" dirty="0" smtClean="0"/>
              <a:t>Солнце</a:t>
            </a:r>
            <a:r>
              <a:rPr lang="ru-RU" altLang="ko-KR" sz="2800" dirty="0" smtClean="0"/>
              <a:t> — центральная и единственная звезда нашей Солнечной системы, вокруг которой обращаются другие объекты этой системы: планеты и их спутники, карликовые планеты и их спутники, астероиды, метеориты, кометы и космическая пыль. </a:t>
            </a:r>
            <a:endParaRPr lang="ru-RU" sz="2800" dirty="0" smtClean="0"/>
          </a:p>
        </p:txBody>
      </p:sp>
      <p:pic>
        <p:nvPicPr>
          <p:cNvPr id="3076" name="Picture 6" descr="7bff20121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503" y="2190039"/>
            <a:ext cx="3721966" cy="33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67744" y="332656"/>
            <a:ext cx="4288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4897437" cy="4525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ko-KR" sz="2400" dirty="0" smtClean="0"/>
              <a:t>Считается, что Солнце сформировалось примерно 4,59 миллиарда лет назад, когда быстрое сжатие под действием сил гравитации облака молекулярного водорода привело к образованию в нашей области Галактики звезды первого типа звёздного населения. Звезда такой массы, как Солнце, должна существовать в общей сложности примерно 10 миллиардов лет. </a:t>
            </a:r>
            <a:endParaRPr lang="ru-RU" sz="2400" dirty="0" smtClean="0"/>
          </a:p>
        </p:txBody>
      </p:sp>
      <p:pic>
        <p:nvPicPr>
          <p:cNvPr id="4100" name="Picture 5" descr="450x450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3396646" cy="34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508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Происхождение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38989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ko-KR" dirty="0" smtClean="0"/>
              <a:t>Масса Солнца составляет 99,8 % от суммарной массы всей Солнечной системы. </a:t>
            </a:r>
            <a:endParaRPr lang="ru-RU" dirty="0" smtClean="0"/>
          </a:p>
        </p:txBody>
      </p:sp>
      <p:pic>
        <p:nvPicPr>
          <p:cNvPr id="5124" name="Picture 7" descr="08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8884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81514" y="404664"/>
            <a:ext cx="206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Масса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62500" cy="4924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ko-KR" sz="2800" dirty="0" smtClean="0"/>
              <a:t>Температура поверхности Солнца достигает 6000K, поэтому Солнце светит почти белым светом, но из-за более сильного рассеяния свет Солнца у поверхности нашей планеты приобретает некоторый жёлтый оттенок.</a:t>
            </a:r>
            <a:endParaRPr lang="ru-RU" sz="2800" dirty="0" smtClean="0"/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214414" y="214290"/>
            <a:ext cx="681357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148" name="Picture 5" descr="200px-The_su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023691" cy="181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250px-Sun_in_X-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649" y="4126199"/>
            <a:ext cx="29511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35696" y="214290"/>
            <a:ext cx="4079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Температура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4043362" cy="49244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ko-KR" sz="2400" dirty="0" smtClean="0"/>
              <a:t>Строение Солнца. В центре Солнца находится солнечное ядро. Фотосфера — это видимая поверхность Солнца, которая и является основным источником излучения. Солнце окружает солнечная корона, которая имеет очень высокую температуру, однако она крайне разрежена, поэтому видима невооружённым глазом только в периоды полного солнечного затмения.</a:t>
            </a:r>
          </a:p>
        </p:txBody>
      </p:sp>
      <p:pic>
        <p:nvPicPr>
          <p:cNvPr id="7171" name="Picture 5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085" y="1858770"/>
            <a:ext cx="4557628" cy="38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188640"/>
            <a:ext cx="539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Строение Солнца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5267325" cy="4924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ko-KR" sz="2800" dirty="0" smtClean="0"/>
              <a:t>Центральная часть Солнца с радиусом примерно 150 000 километров, в которой идут термоядерные реакции, называется солнечным ядром. Плотность вещества в ядре составляет примерно 150 000 кг/м, а температура в центре ядра — более 14 миллионов градусов. </a:t>
            </a:r>
            <a:endParaRPr lang="ru-RU" sz="2800" dirty="0" smtClean="0"/>
          </a:p>
        </p:txBody>
      </p:sp>
      <p:pic>
        <p:nvPicPr>
          <p:cNvPr id="8196" name="Picture 5" descr="280px-SunLayers-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08275"/>
            <a:ext cx="30241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509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Солнечное ядро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5256212" cy="43926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ko-KR" sz="2800" dirty="0" smtClean="0"/>
              <a:t>Фотосфера (слой, излучающий свет) достигает толщины ~320 км и образует видимую поверхность Солнца. Температура в фотосфере достигает в среднем 5800 К, по мере приближения к внешнему краю фотосферы уменьшается до 4800 К. </a:t>
            </a:r>
            <a:endParaRPr lang="ru-RU" sz="2800" dirty="0" smtClean="0"/>
          </a:p>
        </p:txBody>
      </p:sp>
      <p:pic>
        <p:nvPicPr>
          <p:cNvPr id="9220" name="Picture 5" descr="250px-171879main_LimbFlareJan12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614375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47485" y="260648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Фотосфера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ko-KR" sz="2800" dirty="0" smtClean="0"/>
              <a:t>Хромосфера — внешняя оболочка Солнца толщиной около 10 000 км, окружающая фотосферу. Температура хромосферы увеличивается с высотой от 4000 до 15 000 градусов.</a:t>
            </a:r>
            <a:endParaRPr lang="ru-RU" sz="2800" dirty="0" smtClean="0"/>
          </a:p>
        </p:txBody>
      </p:sp>
      <p:pic>
        <p:nvPicPr>
          <p:cNvPr id="10244" name="Picture 7" descr="sun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607" y="1740889"/>
            <a:ext cx="406241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95736" y="332656"/>
            <a:ext cx="3998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Хромосфера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263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Impact</vt:lpstr>
      <vt:lpstr>Тема Office</vt:lpstr>
      <vt:lpstr>Солнце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</dc:title>
  <dc:creator>ПК</dc:creator>
  <cp:lastModifiedBy>Пользователь</cp:lastModifiedBy>
  <cp:revision>18</cp:revision>
  <dcterms:modified xsi:type="dcterms:W3CDTF">2024-03-06T09:55:56Z</dcterms:modified>
</cp:coreProperties>
</file>